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4" r:id="rId5"/>
    <p:sldId id="268" r:id="rId6"/>
    <p:sldId id="270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14C4B2-2AEF-455E-9122-D8F3C0ED23B6}" v="5" dt="2024-02-16T04:43:03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Baxter" userId="b6b7986f539987ae" providerId="LiveId" clId="{FCBC18E3-77AE-4FB0-BA7E-A19A8CC7EF47}"/>
    <pc:docChg chg="delSld">
      <pc:chgData name="Jessica Baxter" userId="b6b7986f539987ae" providerId="LiveId" clId="{FCBC18E3-77AE-4FB0-BA7E-A19A8CC7EF47}" dt="2024-02-14T02:29:35.159" v="0" actId="2696"/>
      <pc:docMkLst>
        <pc:docMk/>
      </pc:docMkLst>
      <pc:sldChg chg="del">
        <pc:chgData name="Jessica Baxter" userId="b6b7986f539987ae" providerId="LiveId" clId="{FCBC18E3-77AE-4FB0-BA7E-A19A8CC7EF47}" dt="2024-02-14T02:29:35.159" v="0" actId="2696"/>
        <pc:sldMkLst>
          <pc:docMk/>
          <pc:sldMk cId="3177331322" sldId="263"/>
        </pc:sldMkLst>
      </pc:sldChg>
    </pc:docChg>
  </pc:docChgLst>
  <pc:docChgLst>
    <pc:chgData name="Jessica Baxter" userId="b6b7986f539987ae" providerId="LiveId" clId="{75FF0249-1982-4650-B8CC-058042611E9B}"/>
    <pc:docChg chg="custSel modSld">
      <pc:chgData name="Jessica Baxter" userId="b6b7986f539987ae" providerId="LiveId" clId="{75FF0249-1982-4650-B8CC-058042611E9B}" dt="2024-02-14T02:31:24.738" v="10" actId="27636"/>
      <pc:docMkLst>
        <pc:docMk/>
      </pc:docMkLst>
      <pc:sldChg chg="modSp mod">
        <pc:chgData name="Jessica Baxter" userId="b6b7986f539987ae" providerId="LiveId" clId="{75FF0249-1982-4650-B8CC-058042611E9B}" dt="2024-02-14T02:30:55.067" v="5" actId="14100"/>
        <pc:sldMkLst>
          <pc:docMk/>
          <pc:sldMk cId="603184081" sldId="257"/>
        </pc:sldMkLst>
        <pc:graphicFrameChg chg="mod">
          <ac:chgData name="Jessica Baxter" userId="b6b7986f539987ae" providerId="LiveId" clId="{75FF0249-1982-4650-B8CC-058042611E9B}" dt="2024-02-14T02:30:55.067" v="5" actId="14100"/>
          <ac:graphicFrameMkLst>
            <pc:docMk/>
            <pc:sldMk cId="603184081" sldId="257"/>
            <ac:graphicFrameMk id="7" creationId="{375E5674-8409-AE1F-EE42-FD162CF2DD20}"/>
          </ac:graphicFrameMkLst>
        </pc:graphicFrameChg>
      </pc:sldChg>
      <pc:sldChg chg="delSp modSp mod">
        <pc:chgData name="Jessica Baxter" userId="b6b7986f539987ae" providerId="LiveId" clId="{75FF0249-1982-4650-B8CC-058042611E9B}" dt="2024-02-14T02:31:24.738" v="10" actId="27636"/>
        <pc:sldMkLst>
          <pc:docMk/>
          <pc:sldMk cId="3803006986" sldId="264"/>
        </pc:sldMkLst>
        <pc:spChg chg="mod">
          <ac:chgData name="Jessica Baxter" userId="b6b7986f539987ae" providerId="LiveId" clId="{75FF0249-1982-4650-B8CC-058042611E9B}" dt="2024-02-14T02:31:24.738" v="10" actId="27636"/>
          <ac:spMkLst>
            <pc:docMk/>
            <pc:sldMk cId="3803006986" sldId="264"/>
            <ac:spMk id="2" creationId="{0F9DE445-B893-5F03-1FCC-5AC7F61B74C7}"/>
          </ac:spMkLst>
        </pc:spChg>
        <pc:graphicFrameChg chg="mod">
          <ac:chgData name="Jessica Baxter" userId="b6b7986f539987ae" providerId="LiveId" clId="{75FF0249-1982-4650-B8CC-058042611E9B}" dt="2024-02-14T02:31:15.031" v="8" actId="1076"/>
          <ac:graphicFrameMkLst>
            <pc:docMk/>
            <pc:sldMk cId="3803006986" sldId="264"/>
            <ac:graphicFrameMk id="9" creationId="{F9CEAE71-EA59-5240-DF59-E7DCE837C221}"/>
          </ac:graphicFrameMkLst>
        </pc:graphicFrameChg>
        <pc:graphicFrameChg chg="del">
          <ac:chgData name="Jessica Baxter" userId="b6b7986f539987ae" providerId="LiveId" clId="{75FF0249-1982-4650-B8CC-058042611E9B}" dt="2024-02-14T02:31:07.747" v="6" actId="478"/>
          <ac:graphicFrameMkLst>
            <pc:docMk/>
            <pc:sldMk cId="3803006986" sldId="264"/>
            <ac:graphicFrameMk id="10" creationId="{74CEF380-A8C0-50FB-8261-9B4FD27A0A84}"/>
          </ac:graphicFrameMkLst>
        </pc:graphicFrameChg>
      </pc:sldChg>
    </pc:docChg>
  </pc:docChgLst>
  <pc:docChgLst>
    <pc:chgData name="Jessica Baxter" userId="b6b7986f539987ae" providerId="LiveId" clId="{E6101148-753A-40D4-90CE-1CC52ACB660C}"/>
    <pc:docChg chg="modSld">
      <pc:chgData name="Jessica Baxter" userId="b6b7986f539987ae" providerId="LiveId" clId="{E6101148-753A-40D4-90CE-1CC52ACB660C}" dt="2024-02-14T02:36:52.422" v="11" actId="1076"/>
      <pc:docMkLst>
        <pc:docMk/>
      </pc:docMkLst>
      <pc:sldChg chg="modSp mod">
        <pc:chgData name="Jessica Baxter" userId="b6b7986f539987ae" providerId="LiveId" clId="{E6101148-753A-40D4-90CE-1CC52ACB660C}" dt="2024-02-14T02:36:12.488" v="2" actId="1076"/>
        <pc:sldMkLst>
          <pc:docMk/>
          <pc:sldMk cId="603184081" sldId="257"/>
        </pc:sldMkLst>
        <pc:graphicFrameChg chg="mod">
          <ac:chgData name="Jessica Baxter" userId="b6b7986f539987ae" providerId="LiveId" clId="{E6101148-753A-40D4-90CE-1CC52ACB660C}" dt="2024-02-14T02:36:12.488" v="2" actId="1076"/>
          <ac:graphicFrameMkLst>
            <pc:docMk/>
            <pc:sldMk cId="603184081" sldId="257"/>
            <ac:graphicFrameMk id="7" creationId="{375E5674-8409-AE1F-EE42-FD162CF2DD20}"/>
          </ac:graphicFrameMkLst>
        </pc:graphicFrameChg>
      </pc:sldChg>
      <pc:sldChg chg="modSp mod">
        <pc:chgData name="Jessica Baxter" userId="b6b7986f539987ae" providerId="LiveId" clId="{E6101148-753A-40D4-90CE-1CC52ACB660C}" dt="2024-02-14T02:36:22.502" v="5" actId="1076"/>
        <pc:sldMkLst>
          <pc:docMk/>
          <pc:sldMk cId="1829199396" sldId="259"/>
        </pc:sldMkLst>
        <pc:graphicFrameChg chg="mod">
          <ac:chgData name="Jessica Baxter" userId="b6b7986f539987ae" providerId="LiveId" clId="{E6101148-753A-40D4-90CE-1CC52ACB660C}" dt="2024-02-14T02:36:22.502" v="5" actId="1076"/>
          <ac:graphicFrameMkLst>
            <pc:docMk/>
            <pc:sldMk cId="1829199396" sldId="259"/>
            <ac:graphicFrameMk id="13" creationId="{D7E1A038-7C95-F2D5-7293-93874145F04B}"/>
          </ac:graphicFrameMkLst>
        </pc:graphicFrameChg>
      </pc:sldChg>
      <pc:sldChg chg="modSp mod">
        <pc:chgData name="Jessica Baxter" userId="b6b7986f539987ae" providerId="LiveId" clId="{E6101148-753A-40D4-90CE-1CC52ACB660C}" dt="2024-02-14T02:36:35.129" v="8" actId="1076"/>
        <pc:sldMkLst>
          <pc:docMk/>
          <pc:sldMk cId="601580293" sldId="260"/>
        </pc:sldMkLst>
        <pc:graphicFrameChg chg="mod">
          <ac:chgData name="Jessica Baxter" userId="b6b7986f539987ae" providerId="LiveId" clId="{E6101148-753A-40D4-90CE-1CC52ACB660C}" dt="2024-02-14T02:36:35.129" v="8" actId="1076"/>
          <ac:graphicFrameMkLst>
            <pc:docMk/>
            <pc:sldMk cId="601580293" sldId="260"/>
            <ac:graphicFrameMk id="18" creationId="{BBB10694-EA1E-AA47-56E4-3C9CE15A3383}"/>
          </ac:graphicFrameMkLst>
        </pc:graphicFrameChg>
      </pc:sldChg>
      <pc:sldChg chg="modSp mod">
        <pc:chgData name="Jessica Baxter" userId="b6b7986f539987ae" providerId="LiveId" clId="{E6101148-753A-40D4-90CE-1CC52ACB660C}" dt="2024-02-14T02:36:52.422" v="11" actId="1076"/>
        <pc:sldMkLst>
          <pc:docMk/>
          <pc:sldMk cId="3803006986" sldId="264"/>
        </pc:sldMkLst>
        <pc:graphicFrameChg chg="mod">
          <ac:chgData name="Jessica Baxter" userId="b6b7986f539987ae" providerId="LiveId" clId="{E6101148-753A-40D4-90CE-1CC52ACB660C}" dt="2024-02-14T02:36:52.422" v="11" actId="1076"/>
          <ac:graphicFrameMkLst>
            <pc:docMk/>
            <pc:sldMk cId="3803006986" sldId="264"/>
            <ac:graphicFrameMk id="9" creationId="{F9CEAE71-EA59-5240-DF59-E7DCE837C221}"/>
          </ac:graphicFrameMkLst>
        </pc:graphicFrameChg>
      </pc:sldChg>
    </pc:docChg>
  </pc:docChgLst>
  <pc:docChgLst>
    <pc:chgData name="Jessica Baxter" userId="b6b7986f539987ae" providerId="LiveId" clId="{C4739875-3E97-46E6-BB3B-58397CF2D88F}"/>
    <pc:docChg chg="delSld modSld">
      <pc:chgData name="Jessica Baxter" userId="b6b7986f539987ae" providerId="LiveId" clId="{C4739875-3E97-46E6-BB3B-58397CF2D88F}" dt="2024-02-14T02:39:05.668" v="21" actId="2696"/>
      <pc:docMkLst>
        <pc:docMk/>
      </pc:docMkLst>
      <pc:sldChg chg="addSp modSp mod">
        <pc:chgData name="Jessica Baxter" userId="b6b7986f539987ae" providerId="LiveId" clId="{C4739875-3E97-46E6-BB3B-58397CF2D88F}" dt="2024-02-14T02:38:59.973" v="20" actId="20577"/>
        <pc:sldMkLst>
          <pc:docMk/>
          <pc:sldMk cId="603184081" sldId="257"/>
        </pc:sldMkLst>
        <pc:spChg chg="mod">
          <ac:chgData name="Jessica Baxter" userId="b6b7986f539987ae" providerId="LiveId" clId="{C4739875-3E97-46E6-BB3B-58397CF2D88F}" dt="2024-02-14T02:38:59.973" v="20" actId="20577"/>
          <ac:spMkLst>
            <pc:docMk/>
            <pc:sldMk cId="603184081" sldId="257"/>
            <ac:spMk id="2" creationId="{238022F6-F089-7E7A-28B1-86C24F611B9E}"/>
          </ac:spMkLst>
        </pc:spChg>
        <pc:graphicFrameChg chg="add mod">
          <ac:chgData name="Jessica Baxter" userId="b6b7986f539987ae" providerId="LiveId" clId="{C4739875-3E97-46E6-BB3B-58397CF2D88F}" dt="2024-02-14T02:38:33.724" v="10" actId="14100"/>
          <ac:graphicFrameMkLst>
            <pc:docMk/>
            <pc:sldMk cId="603184081" sldId="257"/>
            <ac:graphicFrameMk id="3" creationId="{D7E1A038-7C95-F2D5-7293-93874145F04B}"/>
          </ac:graphicFrameMkLst>
        </pc:graphicFrameChg>
        <pc:graphicFrameChg chg="mod">
          <ac:chgData name="Jessica Baxter" userId="b6b7986f539987ae" providerId="LiveId" clId="{C4739875-3E97-46E6-BB3B-58397CF2D88F}" dt="2024-02-14T02:38:26.054" v="8" actId="14100"/>
          <ac:graphicFrameMkLst>
            <pc:docMk/>
            <pc:sldMk cId="603184081" sldId="257"/>
            <ac:graphicFrameMk id="7" creationId="{375E5674-8409-AE1F-EE42-FD162CF2DD20}"/>
          </ac:graphicFrameMkLst>
        </pc:graphicFrameChg>
      </pc:sldChg>
      <pc:sldChg chg="modSp del mod">
        <pc:chgData name="Jessica Baxter" userId="b6b7986f539987ae" providerId="LiveId" clId="{C4739875-3E97-46E6-BB3B-58397CF2D88F}" dt="2024-02-14T02:39:05.668" v="21" actId="2696"/>
        <pc:sldMkLst>
          <pc:docMk/>
          <pc:sldMk cId="1829199396" sldId="259"/>
        </pc:sldMkLst>
        <pc:graphicFrameChg chg="mod">
          <ac:chgData name="Jessica Baxter" userId="b6b7986f539987ae" providerId="LiveId" clId="{C4739875-3E97-46E6-BB3B-58397CF2D88F}" dt="2024-02-14T02:37:53.897" v="4" actId="1076"/>
          <ac:graphicFrameMkLst>
            <pc:docMk/>
            <pc:sldMk cId="1829199396" sldId="259"/>
            <ac:graphicFrameMk id="13" creationId="{D7E1A038-7C95-F2D5-7293-93874145F04B}"/>
          </ac:graphicFrameMkLst>
        </pc:graphicFrameChg>
      </pc:sldChg>
    </pc:docChg>
  </pc:docChgLst>
  <pc:docChgLst>
    <pc:chgData name="Jessica Baxter" userId="b6b7986f539987ae" providerId="LiveId" clId="{F04C1D6E-6002-4858-9B9C-EB98543700A1}"/>
    <pc:docChg chg="delSld">
      <pc:chgData name="Jessica Baxter" userId="b6b7986f539987ae" providerId="LiveId" clId="{F04C1D6E-6002-4858-9B9C-EB98543700A1}" dt="2024-02-14T02:30:18.891" v="0" actId="2696"/>
      <pc:docMkLst>
        <pc:docMk/>
      </pc:docMkLst>
      <pc:sldChg chg="del">
        <pc:chgData name="Jessica Baxter" userId="b6b7986f539987ae" providerId="LiveId" clId="{F04C1D6E-6002-4858-9B9C-EB98543700A1}" dt="2024-02-14T02:30:18.891" v="0" actId="2696"/>
        <pc:sldMkLst>
          <pc:docMk/>
          <pc:sldMk cId="126547362" sldId="266"/>
        </pc:sldMkLst>
      </pc:sldChg>
    </pc:docChg>
  </pc:docChgLst>
  <pc:docChgLst>
    <pc:chgData name="Jessica Baxter" userId="b6b7986f539987ae" providerId="LiveId" clId="{FF68ADBD-620B-40DA-9384-6D420EAD25F0}"/>
    <pc:docChg chg="custSel delSld modSld">
      <pc:chgData name="Jessica Baxter" userId="b6b7986f539987ae" providerId="LiveId" clId="{FF68ADBD-620B-40DA-9384-6D420EAD25F0}" dt="2024-02-14T02:41:15.974" v="30" actId="20577"/>
      <pc:docMkLst>
        <pc:docMk/>
      </pc:docMkLst>
      <pc:sldChg chg="addSp modSp mod">
        <pc:chgData name="Jessica Baxter" userId="b6b7986f539987ae" providerId="LiveId" clId="{FF68ADBD-620B-40DA-9384-6D420EAD25F0}" dt="2024-02-14T02:40:16.418" v="6" actId="14100"/>
        <pc:sldMkLst>
          <pc:docMk/>
          <pc:sldMk cId="601580293" sldId="260"/>
        </pc:sldMkLst>
        <pc:graphicFrameChg chg="add mod">
          <ac:chgData name="Jessica Baxter" userId="b6b7986f539987ae" providerId="LiveId" clId="{FF68ADBD-620B-40DA-9384-6D420EAD25F0}" dt="2024-02-14T02:40:16.418" v="6" actId="14100"/>
          <ac:graphicFrameMkLst>
            <pc:docMk/>
            <pc:sldMk cId="601580293" sldId="260"/>
            <ac:graphicFrameMk id="3" creationId="{F637B770-725B-DB5E-E2B8-3E7C653270CD}"/>
          </ac:graphicFrameMkLst>
        </pc:graphicFrameChg>
        <pc:graphicFrameChg chg="mod">
          <ac:chgData name="Jessica Baxter" userId="b6b7986f539987ae" providerId="LiveId" clId="{FF68ADBD-620B-40DA-9384-6D420EAD25F0}" dt="2024-02-14T02:39:40.044" v="1" actId="14100"/>
          <ac:graphicFrameMkLst>
            <pc:docMk/>
            <pc:sldMk cId="601580293" sldId="260"/>
            <ac:graphicFrameMk id="18" creationId="{BBB10694-EA1E-AA47-56E4-3C9CE15A3383}"/>
          </ac:graphicFrameMkLst>
        </pc:graphicFrameChg>
      </pc:sldChg>
      <pc:sldChg chg="del">
        <pc:chgData name="Jessica Baxter" userId="b6b7986f539987ae" providerId="LiveId" clId="{FF68ADBD-620B-40DA-9384-6D420EAD25F0}" dt="2024-02-14T02:40:22.080" v="7" actId="2696"/>
        <pc:sldMkLst>
          <pc:docMk/>
          <pc:sldMk cId="194352154" sldId="262"/>
        </pc:sldMkLst>
      </pc:sldChg>
      <pc:sldChg chg="addSp modSp mod">
        <pc:chgData name="Jessica Baxter" userId="b6b7986f539987ae" providerId="LiveId" clId="{FF68ADBD-620B-40DA-9384-6D420EAD25F0}" dt="2024-02-14T02:41:15.974" v="30" actId="20577"/>
        <pc:sldMkLst>
          <pc:docMk/>
          <pc:sldMk cId="3803006986" sldId="264"/>
        </pc:sldMkLst>
        <pc:spChg chg="mod">
          <ac:chgData name="Jessica Baxter" userId="b6b7986f539987ae" providerId="LiveId" clId="{FF68ADBD-620B-40DA-9384-6D420EAD25F0}" dt="2024-02-14T02:41:15.974" v="30" actId="20577"/>
          <ac:spMkLst>
            <pc:docMk/>
            <pc:sldMk cId="3803006986" sldId="264"/>
            <ac:spMk id="2" creationId="{0F9DE445-B893-5F03-1FCC-5AC7F61B74C7}"/>
          </ac:spMkLst>
        </pc:spChg>
        <pc:graphicFrameChg chg="add mod">
          <ac:chgData name="Jessica Baxter" userId="b6b7986f539987ae" providerId="LiveId" clId="{FF68ADBD-620B-40DA-9384-6D420EAD25F0}" dt="2024-02-14T02:41:02.209" v="13" actId="14100"/>
          <ac:graphicFrameMkLst>
            <pc:docMk/>
            <pc:sldMk cId="3803006986" sldId="264"/>
            <ac:graphicFrameMk id="3" creationId="{CB04844B-C083-539B-0FC2-BFCBE902DFB8}"/>
          </ac:graphicFrameMkLst>
        </pc:graphicFrameChg>
        <pc:graphicFrameChg chg="mod">
          <ac:chgData name="Jessica Baxter" userId="b6b7986f539987ae" providerId="LiveId" clId="{FF68ADBD-620B-40DA-9384-6D420EAD25F0}" dt="2024-02-14T02:41:08.729" v="15" actId="14100"/>
          <ac:graphicFrameMkLst>
            <pc:docMk/>
            <pc:sldMk cId="3803006986" sldId="264"/>
            <ac:graphicFrameMk id="9" creationId="{F9CEAE71-EA59-5240-DF59-E7DCE837C221}"/>
          </ac:graphicFrameMkLst>
        </pc:graphicFrameChg>
      </pc:sldChg>
    </pc:docChg>
  </pc:docChgLst>
  <pc:docChgLst>
    <pc:chgData name="Jessica Baxter" userId="b6b7986f539987ae" providerId="LiveId" clId="{E647FD8A-1CCE-421C-97DD-AEA53ABA5D25}"/>
    <pc:docChg chg="custSel delSld modSld">
      <pc:chgData name="Jessica Baxter" userId="b6b7986f539987ae" providerId="LiveId" clId="{E647FD8A-1CCE-421C-97DD-AEA53ABA5D25}" dt="2024-02-14T02:35:23.585" v="31" actId="2696"/>
      <pc:docMkLst>
        <pc:docMk/>
      </pc:docMkLst>
      <pc:sldChg chg="addSp delSp modSp mod">
        <pc:chgData name="Jessica Baxter" userId="b6b7986f539987ae" providerId="LiveId" clId="{E647FD8A-1CCE-421C-97DD-AEA53ABA5D25}" dt="2024-02-14T02:35:10.994" v="30" actId="14100"/>
        <pc:sldMkLst>
          <pc:docMk/>
          <pc:sldMk cId="817829223" sldId="268"/>
        </pc:sldMkLst>
        <pc:graphicFrameChg chg="add del mod">
          <ac:chgData name="Jessica Baxter" userId="b6b7986f539987ae" providerId="LiveId" clId="{E647FD8A-1CCE-421C-97DD-AEA53ABA5D25}" dt="2024-02-14T02:34:53.083" v="25" actId="478"/>
          <ac:graphicFrameMkLst>
            <pc:docMk/>
            <pc:sldMk cId="817829223" sldId="268"/>
            <ac:graphicFrameMk id="4" creationId="{28290791-3D32-1F60-4FD0-E93B2C75945A}"/>
          </ac:graphicFrameMkLst>
        </pc:graphicFrameChg>
        <pc:graphicFrameChg chg="add mod">
          <ac:chgData name="Jessica Baxter" userId="b6b7986f539987ae" providerId="LiveId" clId="{E647FD8A-1CCE-421C-97DD-AEA53ABA5D25}" dt="2024-02-14T02:34:19.065" v="24" actId="14100"/>
          <ac:graphicFrameMkLst>
            <pc:docMk/>
            <pc:sldMk cId="817829223" sldId="268"/>
            <ac:graphicFrameMk id="5" creationId="{28290791-3D32-1F60-4FD0-E93B2C75945A}"/>
          </ac:graphicFrameMkLst>
        </pc:graphicFrameChg>
        <pc:graphicFrameChg chg="add mod">
          <ac:chgData name="Jessica Baxter" userId="b6b7986f539987ae" providerId="LiveId" clId="{E647FD8A-1CCE-421C-97DD-AEA53ABA5D25}" dt="2024-02-14T02:35:10.994" v="30" actId="14100"/>
          <ac:graphicFrameMkLst>
            <pc:docMk/>
            <pc:sldMk cId="817829223" sldId="268"/>
            <ac:graphicFrameMk id="7" creationId="{28290791-3D32-1F60-4FD0-E93B2C75945A}"/>
          </ac:graphicFrameMkLst>
        </pc:graphicFrameChg>
        <pc:graphicFrameChg chg="del mod">
          <ac:chgData name="Jessica Baxter" userId="b6b7986f539987ae" providerId="LiveId" clId="{E647FD8A-1CCE-421C-97DD-AEA53ABA5D25}" dt="2024-02-14T02:34:05.037" v="19" actId="478"/>
          <ac:graphicFrameMkLst>
            <pc:docMk/>
            <pc:sldMk cId="817829223" sldId="268"/>
            <ac:graphicFrameMk id="8" creationId="{28290791-3D32-1F60-4FD0-E93B2C75945A}"/>
          </ac:graphicFrameMkLst>
        </pc:graphicFrameChg>
        <pc:picChg chg="add del mod">
          <ac:chgData name="Jessica Baxter" userId="b6b7986f539987ae" providerId="LiveId" clId="{E647FD8A-1CCE-421C-97DD-AEA53ABA5D25}" dt="2024-02-14T02:32:21.808" v="7" actId="478"/>
          <ac:picMkLst>
            <pc:docMk/>
            <pc:sldMk cId="817829223" sldId="268"/>
            <ac:picMk id="3" creationId="{A4604EE8-C01C-5F06-E070-CD2348AD743D}"/>
          </ac:picMkLst>
        </pc:picChg>
      </pc:sldChg>
      <pc:sldChg chg="del">
        <pc:chgData name="Jessica Baxter" userId="b6b7986f539987ae" providerId="LiveId" clId="{E647FD8A-1CCE-421C-97DD-AEA53ABA5D25}" dt="2024-02-14T02:35:23.585" v="31" actId="2696"/>
        <pc:sldMkLst>
          <pc:docMk/>
          <pc:sldMk cId="3984263824" sldId="269"/>
        </pc:sldMkLst>
      </pc:sldChg>
    </pc:docChg>
  </pc:docChgLst>
  <pc:docChgLst>
    <pc:chgData name="Jessica Baxter" userId="b6b7986f539987ae" providerId="LiveId" clId="{F014C4B2-2AEF-455E-9122-D8F3C0ED23B6}"/>
    <pc:docChg chg="custSel addSld modSld">
      <pc:chgData name="Jessica Baxter" userId="b6b7986f539987ae" providerId="LiveId" clId="{F014C4B2-2AEF-455E-9122-D8F3C0ED23B6}" dt="2024-02-16T04:48:49.755" v="586" actId="403"/>
      <pc:docMkLst>
        <pc:docMk/>
      </pc:docMkLst>
      <pc:sldChg chg="modSp mod">
        <pc:chgData name="Jessica Baxter" userId="b6b7986f539987ae" providerId="LiveId" clId="{F014C4B2-2AEF-455E-9122-D8F3C0ED23B6}" dt="2024-02-16T04:40:00.721" v="14" actId="20577"/>
        <pc:sldMkLst>
          <pc:docMk/>
          <pc:sldMk cId="601580293" sldId="260"/>
        </pc:sldMkLst>
        <pc:spChg chg="mod">
          <ac:chgData name="Jessica Baxter" userId="b6b7986f539987ae" providerId="LiveId" clId="{F014C4B2-2AEF-455E-9122-D8F3C0ED23B6}" dt="2024-02-16T04:40:00.721" v="14" actId="20577"/>
          <ac:spMkLst>
            <pc:docMk/>
            <pc:sldMk cId="601580293" sldId="260"/>
            <ac:spMk id="2" creationId="{28820082-B2E1-507F-5CA1-DA8B14854AD8}"/>
          </ac:spMkLst>
        </pc:spChg>
      </pc:sldChg>
      <pc:sldChg chg="addSp delSp modSp add mod">
        <pc:chgData name="Jessica Baxter" userId="b6b7986f539987ae" providerId="LiveId" clId="{F014C4B2-2AEF-455E-9122-D8F3C0ED23B6}" dt="2024-02-16T04:48:49.755" v="586" actId="403"/>
        <pc:sldMkLst>
          <pc:docMk/>
          <pc:sldMk cId="1242730322" sldId="269"/>
        </pc:sldMkLst>
        <pc:spChg chg="mod">
          <ac:chgData name="Jessica Baxter" userId="b6b7986f539987ae" providerId="LiveId" clId="{F014C4B2-2AEF-455E-9122-D8F3C0ED23B6}" dt="2024-02-16T04:40:27.527" v="30" actId="27636"/>
          <ac:spMkLst>
            <pc:docMk/>
            <pc:sldMk cId="1242730322" sldId="269"/>
            <ac:spMk id="2" creationId="{38ADE526-C5B9-8B9B-38DC-144FF31F304A}"/>
          </ac:spMkLst>
        </pc:spChg>
        <pc:spChg chg="add mod">
          <ac:chgData name="Jessica Baxter" userId="b6b7986f539987ae" providerId="LiveId" clId="{F014C4B2-2AEF-455E-9122-D8F3C0ED23B6}" dt="2024-02-16T04:48:49.755" v="586" actId="403"/>
          <ac:spMkLst>
            <pc:docMk/>
            <pc:sldMk cId="1242730322" sldId="269"/>
            <ac:spMk id="3" creationId="{5A8AA87E-110D-4B1E-0164-28F1CB33A798}"/>
          </ac:spMkLst>
        </pc:spChg>
        <pc:graphicFrameChg chg="del">
          <ac:chgData name="Jessica Baxter" userId="b6b7986f539987ae" providerId="LiveId" clId="{F014C4B2-2AEF-455E-9122-D8F3C0ED23B6}" dt="2024-02-16T04:40:32.266" v="32" actId="478"/>
          <ac:graphicFrameMkLst>
            <pc:docMk/>
            <pc:sldMk cId="1242730322" sldId="269"/>
            <ac:graphicFrameMk id="5" creationId="{54F32472-2CC9-7FC4-46EC-E59940132B03}"/>
          </ac:graphicFrameMkLst>
        </pc:graphicFrameChg>
        <pc:graphicFrameChg chg="del">
          <ac:chgData name="Jessica Baxter" userId="b6b7986f539987ae" providerId="LiveId" clId="{F014C4B2-2AEF-455E-9122-D8F3C0ED23B6}" dt="2024-02-16T04:40:30.392" v="31" actId="478"/>
          <ac:graphicFrameMkLst>
            <pc:docMk/>
            <pc:sldMk cId="1242730322" sldId="269"/>
            <ac:graphicFrameMk id="7" creationId="{AC3D5317-1F50-22FB-FD87-07372650E308}"/>
          </ac:graphicFrameMkLst>
        </pc:graphicFrameChg>
      </pc:sldChg>
      <pc:sldChg chg="addSp delSp modSp add mod">
        <pc:chgData name="Jessica Baxter" userId="b6b7986f539987ae" providerId="LiveId" clId="{F014C4B2-2AEF-455E-9122-D8F3C0ED23B6}" dt="2024-02-16T04:43:31.187" v="245" actId="20577"/>
        <pc:sldMkLst>
          <pc:docMk/>
          <pc:sldMk cId="893707182" sldId="270"/>
        </pc:sldMkLst>
        <pc:spChg chg="mod">
          <ac:chgData name="Jessica Baxter" userId="b6b7986f539987ae" providerId="LiveId" clId="{F014C4B2-2AEF-455E-9122-D8F3C0ED23B6}" dt="2024-02-16T04:43:31.187" v="245" actId="20577"/>
          <ac:spMkLst>
            <pc:docMk/>
            <pc:sldMk cId="893707182" sldId="270"/>
            <ac:spMk id="2" creationId="{750BE854-9217-0E2A-9EFA-13597D71D225}"/>
          </ac:spMkLst>
        </pc:spChg>
        <pc:graphicFrameChg chg="add mod modGraphic">
          <ac:chgData name="Jessica Baxter" userId="b6b7986f539987ae" providerId="LiveId" clId="{F014C4B2-2AEF-455E-9122-D8F3C0ED23B6}" dt="2024-02-16T04:43:10.973" v="221" actId="14100"/>
          <ac:graphicFrameMkLst>
            <pc:docMk/>
            <pc:sldMk cId="893707182" sldId="270"/>
            <ac:graphicFrameMk id="3" creationId="{BD8F9B48-BEEF-052E-73F1-78E8FDC42F3F}"/>
          </ac:graphicFrameMkLst>
        </pc:graphicFrameChg>
        <pc:graphicFrameChg chg="del">
          <ac:chgData name="Jessica Baxter" userId="b6b7986f539987ae" providerId="LiveId" clId="{F014C4B2-2AEF-455E-9122-D8F3C0ED23B6}" dt="2024-02-16T04:42:56.782" v="216" actId="478"/>
          <ac:graphicFrameMkLst>
            <pc:docMk/>
            <pc:sldMk cId="893707182" sldId="270"/>
            <ac:graphicFrameMk id="5" creationId="{82D47A02-EF32-D505-B097-2041C504675E}"/>
          </ac:graphicFrameMkLst>
        </pc:graphicFrameChg>
        <pc:graphicFrameChg chg="del mod">
          <ac:chgData name="Jessica Baxter" userId="b6b7986f539987ae" providerId="LiveId" clId="{F014C4B2-2AEF-455E-9122-D8F3C0ED23B6}" dt="2024-02-16T04:42:57.911" v="218" actId="478"/>
          <ac:graphicFrameMkLst>
            <pc:docMk/>
            <pc:sldMk cId="893707182" sldId="270"/>
            <ac:graphicFrameMk id="7" creationId="{9976A394-6356-F977-4D2E-9A95779E7135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2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../embeddings/oleObject3.bin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../embeddings/oleObject4.bin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../embeddings/oleObject5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[Sprint 2 Project Data.xlsx]Sales by Month!PivotTable1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 by Month'!$B$3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'Sales by Month'!$A$4:$A$45</c:f>
              <c:multiLvlStrCache>
                <c:ptCount val="37"/>
                <c:lvl>
                  <c:pt idx="0">
                    <c:v>Jul</c:v>
                  </c:pt>
                  <c:pt idx="1">
                    <c:v>Aug</c:v>
                  </c:pt>
                  <c:pt idx="2">
                    <c:v>Sep</c:v>
                  </c:pt>
                  <c:pt idx="3">
                    <c:v>Oct</c:v>
                  </c:pt>
                  <c:pt idx="4">
                    <c:v>Nov</c:v>
                  </c:pt>
                  <c:pt idx="5">
                    <c:v>Dec</c:v>
                  </c:pt>
                  <c:pt idx="6">
                    <c:v>Jan</c:v>
                  </c:pt>
                  <c:pt idx="7">
                    <c:v>Feb</c:v>
                  </c:pt>
                  <c:pt idx="8">
                    <c:v>Mar</c:v>
                  </c:pt>
                  <c:pt idx="9">
                    <c:v>Apr</c:v>
                  </c:pt>
                  <c:pt idx="10">
                    <c:v>May</c:v>
                  </c:pt>
                  <c:pt idx="11">
                    <c:v>Jun</c:v>
                  </c:pt>
                  <c:pt idx="12">
                    <c:v>Jul</c:v>
                  </c:pt>
                  <c:pt idx="13">
                    <c:v>Aug</c:v>
                  </c:pt>
                  <c:pt idx="14">
                    <c:v>Sep</c:v>
                  </c:pt>
                  <c:pt idx="15">
                    <c:v>Oct</c:v>
                  </c:pt>
                  <c:pt idx="16">
                    <c:v>Nov</c:v>
                  </c:pt>
                  <c:pt idx="17">
                    <c:v>Dec</c:v>
                  </c:pt>
                  <c:pt idx="18">
                    <c:v>Jan</c:v>
                  </c:pt>
                  <c:pt idx="19">
                    <c:v>Feb</c:v>
                  </c:pt>
                  <c:pt idx="20">
                    <c:v>Mar</c:v>
                  </c:pt>
                  <c:pt idx="21">
                    <c:v>Apr</c:v>
                  </c:pt>
                  <c:pt idx="22">
                    <c:v>May</c:v>
                  </c:pt>
                  <c:pt idx="23">
                    <c:v>Jun</c:v>
                  </c:pt>
                  <c:pt idx="24">
                    <c:v>Jul</c:v>
                  </c:pt>
                  <c:pt idx="25">
                    <c:v>Aug</c:v>
                  </c:pt>
                  <c:pt idx="26">
                    <c:v>Sep</c:v>
                  </c:pt>
                  <c:pt idx="27">
                    <c:v>Oct</c:v>
                  </c:pt>
                  <c:pt idx="28">
                    <c:v>Nov</c:v>
                  </c:pt>
                  <c:pt idx="29">
                    <c:v>Dec</c:v>
                  </c:pt>
                  <c:pt idx="30">
                    <c:v>Jan</c:v>
                  </c:pt>
                  <c:pt idx="31">
                    <c:v>Feb</c:v>
                  </c:pt>
                  <c:pt idx="32">
                    <c:v>Mar</c:v>
                  </c:pt>
                  <c:pt idx="33">
                    <c:v>Apr</c:v>
                  </c:pt>
                  <c:pt idx="34">
                    <c:v>May</c:v>
                  </c:pt>
                  <c:pt idx="35">
                    <c:v>Jun</c:v>
                  </c:pt>
                  <c:pt idx="36">
                    <c:v>Jul</c:v>
                  </c:pt>
                </c:lvl>
                <c:lvl>
                  <c:pt idx="0">
                    <c:v>2001</c:v>
                  </c:pt>
                  <c:pt idx="6">
                    <c:v>2002</c:v>
                  </c:pt>
                  <c:pt idx="18">
                    <c:v>2003</c:v>
                  </c:pt>
                  <c:pt idx="30">
                    <c:v>2004</c:v>
                  </c:pt>
                </c:lvl>
              </c:multiLvlStrCache>
            </c:multiLvlStrRef>
          </c:cat>
          <c:val>
            <c:numRef>
              <c:f>'Sales by Month'!$B$4:$B$45</c:f>
              <c:numCache>
                <c:formatCode>_("$"* #,##0.00_);_("$"* \(#,##0.00\);_("$"* "-"??_);_(@_)</c:formatCode>
                <c:ptCount val="37"/>
                <c:pt idx="0">
                  <c:v>1172359.4289000004</c:v>
                </c:pt>
                <c:pt idx="1">
                  <c:v>2605514.9809000138</c:v>
                </c:pt>
                <c:pt idx="2">
                  <c:v>2073058.53849999</c:v>
                </c:pt>
                <c:pt idx="3">
                  <c:v>1688963.2743999911</c:v>
                </c:pt>
                <c:pt idx="4">
                  <c:v>3690018.6652000188</c:v>
                </c:pt>
                <c:pt idx="5">
                  <c:v>3097637.3384000254</c:v>
                </c:pt>
                <c:pt idx="6">
                  <c:v>1605782.1914999918</c:v>
                </c:pt>
                <c:pt idx="7">
                  <c:v>3130823.0378000191</c:v>
                </c:pt>
                <c:pt idx="8">
                  <c:v>2643081.0798000135</c:v>
                </c:pt>
                <c:pt idx="9">
                  <c:v>1905833.9087999889</c:v>
                </c:pt>
                <c:pt idx="10">
                  <c:v>3758329.294900022</c:v>
                </c:pt>
                <c:pt idx="11">
                  <c:v>2546121.9618000085</c:v>
                </c:pt>
                <c:pt idx="12">
                  <c:v>3781879.0708000003</c:v>
                </c:pt>
                <c:pt idx="13">
                  <c:v>5433609.3426000401</c:v>
                </c:pt>
                <c:pt idx="14">
                  <c:v>4242717.716599999</c:v>
                </c:pt>
                <c:pt idx="15">
                  <c:v>2854206.7517999909</c:v>
                </c:pt>
                <c:pt idx="16">
                  <c:v>4427598.000600012</c:v>
                </c:pt>
                <c:pt idx="17">
                  <c:v>3545522.7379999813</c:v>
                </c:pt>
                <c:pt idx="18">
                  <c:v>2233575.1127000009</c:v>
                </c:pt>
                <c:pt idx="19">
                  <c:v>3705635.4978999835</c:v>
                </c:pt>
                <c:pt idx="20">
                  <c:v>2611621.2595999846</c:v>
                </c:pt>
                <c:pt idx="21">
                  <c:v>3041865.4413999799</c:v>
                </c:pt>
                <c:pt idx="22">
                  <c:v>4449886.2315000044</c:v>
                </c:pt>
                <c:pt idx="23">
                  <c:v>3257517.7010999746</c:v>
                </c:pt>
                <c:pt idx="24">
                  <c:v>4681520.6399000082</c:v>
                </c:pt>
                <c:pt idx="25">
                  <c:v>6775857.0744999796</c:v>
                </c:pt>
                <c:pt idx="26">
                  <c:v>6762753.8140999805</c:v>
                </c:pt>
                <c:pt idx="27">
                  <c:v>4243366.5942000197</c:v>
                </c:pt>
                <c:pt idx="28">
                  <c:v>5961182.676099984</c:v>
                </c:pt>
                <c:pt idx="29">
                  <c:v>6582833.043799975</c:v>
                </c:pt>
                <c:pt idx="30">
                  <c:v>3691013.2227000273</c:v>
                </c:pt>
                <c:pt idx="31">
                  <c:v>5207182.512199997</c:v>
                </c:pt>
                <c:pt idx="32">
                  <c:v>5272786.8105999921</c:v>
                </c:pt>
                <c:pt idx="33">
                  <c:v>4722890.7352000317</c:v>
                </c:pt>
                <c:pt idx="34">
                  <c:v>6518825.2261999808</c:v>
                </c:pt>
                <c:pt idx="35">
                  <c:v>6728034.9872999759</c:v>
                </c:pt>
                <c:pt idx="36">
                  <c:v>56178.922299999918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DB-4ABF-A9F3-5350EE5B72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8722368"/>
        <c:axId val="850538464"/>
      </c:barChart>
      <c:catAx>
        <c:axId val="84872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538464"/>
        <c:crosses val="autoZero"/>
        <c:auto val="1"/>
        <c:lblAlgn val="ctr"/>
        <c:lblOffset val="100"/>
        <c:noMultiLvlLbl val="0"/>
      </c:catAx>
      <c:valAx>
        <c:axId val="85053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722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[Sprint 2 Project Data.xlsx]Online vs Non-Online!PivotTable2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Online vs In-Person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'Online vs Non-Online'!$B$3</c:f>
              <c:strCache>
                <c:ptCount val="1"/>
                <c:pt idx="0">
                  <c:v>In-Person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'Online vs Non-Online'!$A$4:$A$45</c:f>
              <c:multiLvlStrCache>
                <c:ptCount val="37"/>
                <c:lvl>
                  <c:pt idx="0">
                    <c:v>Jul</c:v>
                  </c:pt>
                  <c:pt idx="1">
                    <c:v>Aug</c:v>
                  </c:pt>
                  <c:pt idx="2">
                    <c:v>Sep</c:v>
                  </c:pt>
                  <c:pt idx="3">
                    <c:v>Oct</c:v>
                  </c:pt>
                  <c:pt idx="4">
                    <c:v>Nov</c:v>
                  </c:pt>
                  <c:pt idx="5">
                    <c:v>Dec</c:v>
                  </c:pt>
                  <c:pt idx="6">
                    <c:v>Jan</c:v>
                  </c:pt>
                  <c:pt idx="7">
                    <c:v>Feb</c:v>
                  </c:pt>
                  <c:pt idx="8">
                    <c:v>Mar</c:v>
                  </c:pt>
                  <c:pt idx="9">
                    <c:v>Apr</c:v>
                  </c:pt>
                  <c:pt idx="10">
                    <c:v>May</c:v>
                  </c:pt>
                  <c:pt idx="11">
                    <c:v>Jun</c:v>
                  </c:pt>
                  <c:pt idx="12">
                    <c:v>Jul</c:v>
                  </c:pt>
                  <c:pt idx="13">
                    <c:v>Aug</c:v>
                  </c:pt>
                  <c:pt idx="14">
                    <c:v>Sep</c:v>
                  </c:pt>
                  <c:pt idx="15">
                    <c:v>Oct</c:v>
                  </c:pt>
                  <c:pt idx="16">
                    <c:v>Nov</c:v>
                  </c:pt>
                  <c:pt idx="17">
                    <c:v>Dec</c:v>
                  </c:pt>
                  <c:pt idx="18">
                    <c:v>Jan</c:v>
                  </c:pt>
                  <c:pt idx="19">
                    <c:v>Feb</c:v>
                  </c:pt>
                  <c:pt idx="20">
                    <c:v>Mar</c:v>
                  </c:pt>
                  <c:pt idx="21">
                    <c:v>Apr</c:v>
                  </c:pt>
                  <c:pt idx="22">
                    <c:v>May</c:v>
                  </c:pt>
                  <c:pt idx="23">
                    <c:v>Jun</c:v>
                  </c:pt>
                  <c:pt idx="24">
                    <c:v>Jul</c:v>
                  </c:pt>
                  <c:pt idx="25">
                    <c:v>Aug</c:v>
                  </c:pt>
                  <c:pt idx="26">
                    <c:v>Sep</c:v>
                  </c:pt>
                  <c:pt idx="27">
                    <c:v>Oct</c:v>
                  </c:pt>
                  <c:pt idx="28">
                    <c:v>Nov</c:v>
                  </c:pt>
                  <c:pt idx="29">
                    <c:v>Dec</c:v>
                  </c:pt>
                  <c:pt idx="30">
                    <c:v>Jan</c:v>
                  </c:pt>
                  <c:pt idx="31">
                    <c:v>Feb</c:v>
                  </c:pt>
                  <c:pt idx="32">
                    <c:v>Mar</c:v>
                  </c:pt>
                  <c:pt idx="33">
                    <c:v>Apr</c:v>
                  </c:pt>
                  <c:pt idx="34">
                    <c:v>May</c:v>
                  </c:pt>
                  <c:pt idx="35">
                    <c:v>Jun</c:v>
                  </c:pt>
                  <c:pt idx="36">
                    <c:v>Jul</c:v>
                  </c:pt>
                </c:lvl>
                <c:lvl>
                  <c:pt idx="0">
                    <c:v>2001</c:v>
                  </c:pt>
                  <c:pt idx="6">
                    <c:v>2002</c:v>
                  </c:pt>
                  <c:pt idx="18">
                    <c:v>2003</c:v>
                  </c:pt>
                  <c:pt idx="30">
                    <c:v>2004</c:v>
                  </c:pt>
                </c:lvl>
              </c:multiLvlStrCache>
            </c:multiLvlStrRef>
          </c:cat>
          <c:val>
            <c:numRef>
              <c:f>'Online vs Non-Online'!$B$4:$B$45</c:f>
              <c:numCache>
                <c:formatCode>General</c:formatCode>
                <c:ptCount val="37"/>
                <c:pt idx="0">
                  <c:v>38</c:v>
                </c:pt>
                <c:pt idx="1">
                  <c:v>75</c:v>
                </c:pt>
                <c:pt idx="2">
                  <c:v>60</c:v>
                </c:pt>
                <c:pt idx="3">
                  <c:v>40</c:v>
                </c:pt>
                <c:pt idx="4">
                  <c:v>90</c:v>
                </c:pt>
                <c:pt idx="5">
                  <c:v>63</c:v>
                </c:pt>
                <c:pt idx="6">
                  <c:v>40</c:v>
                </c:pt>
                <c:pt idx="7">
                  <c:v>79</c:v>
                </c:pt>
                <c:pt idx="8">
                  <c:v>64</c:v>
                </c:pt>
                <c:pt idx="9">
                  <c:v>37</c:v>
                </c:pt>
                <c:pt idx="10">
                  <c:v>85</c:v>
                </c:pt>
                <c:pt idx="11">
                  <c:v>68</c:v>
                </c:pt>
                <c:pt idx="12">
                  <c:v>72</c:v>
                </c:pt>
                <c:pt idx="13">
                  <c:v>139</c:v>
                </c:pt>
                <c:pt idx="14">
                  <c:v>111</c:v>
                </c:pt>
                <c:pt idx="15">
                  <c:v>73</c:v>
                </c:pt>
                <c:pt idx="16">
                  <c:v>133</c:v>
                </c:pt>
                <c:pt idx="17">
                  <c:v>114</c:v>
                </c:pt>
                <c:pt idx="18">
                  <c:v>65</c:v>
                </c:pt>
                <c:pt idx="19">
                  <c:v>132</c:v>
                </c:pt>
                <c:pt idx="20">
                  <c:v>106</c:v>
                </c:pt>
                <c:pt idx="21">
                  <c:v>74</c:v>
                </c:pt>
                <c:pt idx="22">
                  <c:v>134</c:v>
                </c:pt>
                <c:pt idx="23">
                  <c:v>102</c:v>
                </c:pt>
                <c:pt idx="24">
                  <c:v>95</c:v>
                </c:pt>
                <c:pt idx="25">
                  <c:v>186</c:v>
                </c:pt>
                <c:pt idx="26">
                  <c:v>176</c:v>
                </c:pt>
                <c:pt idx="27">
                  <c:v>99</c:v>
                </c:pt>
                <c:pt idx="28">
                  <c:v>179</c:v>
                </c:pt>
                <c:pt idx="29">
                  <c:v>176</c:v>
                </c:pt>
                <c:pt idx="30">
                  <c:v>96</c:v>
                </c:pt>
                <c:pt idx="31">
                  <c:v>177</c:v>
                </c:pt>
                <c:pt idx="32">
                  <c:v>176</c:v>
                </c:pt>
                <c:pt idx="33">
                  <c:v>93</c:v>
                </c:pt>
                <c:pt idx="34">
                  <c:v>180</c:v>
                </c:pt>
                <c:pt idx="35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BF-4BB8-B20F-7EC9DAEF1278}"/>
            </c:ext>
          </c:extLst>
        </c:ser>
        <c:ser>
          <c:idx val="1"/>
          <c:order val="1"/>
          <c:tx>
            <c:strRef>
              <c:f>'Online vs Non-Online'!$C$3</c:f>
              <c:strCache>
                <c:ptCount val="1"/>
                <c:pt idx="0">
                  <c:v>Online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'Online vs Non-Online'!$A$4:$A$45</c:f>
              <c:multiLvlStrCache>
                <c:ptCount val="37"/>
                <c:lvl>
                  <c:pt idx="0">
                    <c:v>Jul</c:v>
                  </c:pt>
                  <c:pt idx="1">
                    <c:v>Aug</c:v>
                  </c:pt>
                  <c:pt idx="2">
                    <c:v>Sep</c:v>
                  </c:pt>
                  <c:pt idx="3">
                    <c:v>Oct</c:v>
                  </c:pt>
                  <c:pt idx="4">
                    <c:v>Nov</c:v>
                  </c:pt>
                  <c:pt idx="5">
                    <c:v>Dec</c:v>
                  </c:pt>
                  <c:pt idx="6">
                    <c:v>Jan</c:v>
                  </c:pt>
                  <c:pt idx="7">
                    <c:v>Feb</c:v>
                  </c:pt>
                  <c:pt idx="8">
                    <c:v>Mar</c:v>
                  </c:pt>
                  <c:pt idx="9">
                    <c:v>Apr</c:v>
                  </c:pt>
                  <c:pt idx="10">
                    <c:v>May</c:v>
                  </c:pt>
                  <c:pt idx="11">
                    <c:v>Jun</c:v>
                  </c:pt>
                  <c:pt idx="12">
                    <c:v>Jul</c:v>
                  </c:pt>
                  <c:pt idx="13">
                    <c:v>Aug</c:v>
                  </c:pt>
                  <c:pt idx="14">
                    <c:v>Sep</c:v>
                  </c:pt>
                  <c:pt idx="15">
                    <c:v>Oct</c:v>
                  </c:pt>
                  <c:pt idx="16">
                    <c:v>Nov</c:v>
                  </c:pt>
                  <c:pt idx="17">
                    <c:v>Dec</c:v>
                  </c:pt>
                  <c:pt idx="18">
                    <c:v>Jan</c:v>
                  </c:pt>
                  <c:pt idx="19">
                    <c:v>Feb</c:v>
                  </c:pt>
                  <c:pt idx="20">
                    <c:v>Mar</c:v>
                  </c:pt>
                  <c:pt idx="21">
                    <c:v>Apr</c:v>
                  </c:pt>
                  <c:pt idx="22">
                    <c:v>May</c:v>
                  </c:pt>
                  <c:pt idx="23">
                    <c:v>Jun</c:v>
                  </c:pt>
                  <c:pt idx="24">
                    <c:v>Jul</c:v>
                  </c:pt>
                  <c:pt idx="25">
                    <c:v>Aug</c:v>
                  </c:pt>
                  <c:pt idx="26">
                    <c:v>Sep</c:v>
                  </c:pt>
                  <c:pt idx="27">
                    <c:v>Oct</c:v>
                  </c:pt>
                  <c:pt idx="28">
                    <c:v>Nov</c:v>
                  </c:pt>
                  <c:pt idx="29">
                    <c:v>Dec</c:v>
                  </c:pt>
                  <c:pt idx="30">
                    <c:v>Jan</c:v>
                  </c:pt>
                  <c:pt idx="31">
                    <c:v>Feb</c:v>
                  </c:pt>
                  <c:pt idx="32">
                    <c:v>Mar</c:v>
                  </c:pt>
                  <c:pt idx="33">
                    <c:v>Apr</c:v>
                  </c:pt>
                  <c:pt idx="34">
                    <c:v>May</c:v>
                  </c:pt>
                  <c:pt idx="35">
                    <c:v>Jun</c:v>
                  </c:pt>
                  <c:pt idx="36">
                    <c:v>Jul</c:v>
                  </c:pt>
                </c:lvl>
                <c:lvl>
                  <c:pt idx="0">
                    <c:v>2001</c:v>
                  </c:pt>
                  <c:pt idx="6">
                    <c:v>2002</c:v>
                  </c:pt>
                  <c:pt idx="18">
                    <c:v>2003</c:v>
                  </c:pt>
                  <c:pt idx="30">
                    <c:v>2004</c:v>
                  </c:pt>
                </c:lvl>
              </c:multiLvlStrCache>
            </c:multiLvlStrRef>
          </c:cat>
          <c:val>
            <c:numRef>
              <c:f>'Online vs Non-Online'!$C$4:$C$45</c:f>
              <c:numCache>
                <c:formatCode>General</c:formatCode>
                <c:ptCount val="37"/>
                <c:pt idx="0">
                  <c:v>184</c:v>
                </c:pt>
                <c:pt idx="1">
                  <c:v>231</c:v>
                </c:pt>
                <c:pt idx="2">
                  <c:v>206</c:v>
                </c:pt>
                <c:pt idx="3">
                  <c:v>201</c:v>
                </c:pt>
                <c:pt idx="4">
                  <c:v>259</c:v>
                </c:pt>
                <c:pt idx="5">
                  <c:v>298</c:v>
                </c:pt>
                <c:pt idx="6">
                  <c:v>228</c:v>
                </c:pt>
                <c:pt idx="7">
                  <c:v>250</c:v>
                </c:pt>
                <c:pt idx="8">
                  <c:v>263</c:v>
                </c:pt>
                <c:pt idx="9">
                  <c:v>244</c:v>
                </c:pt>
                <c:pt idx="10">
                  <c:v>299</c:v>
                </c:pt>
                <c:pt idx="11">
                  <c:v>282</c:v>
                </c:pt>
                <c:pt idx="12">
                  <c:v>325</c:v>
                </c:pt>
                <c:pt idx="13">
                  <c:v>420</c:v>
                </c:pt>
                <c:pt idx="14">
                  <c:v>309</c:v>
                </c:pt>
                <c:pt idx="15">
                  <c:v>302</c:v>
                </c:pt>
                <c:pt idx="16">
                  <c:v>326</c:v>
                </c:pt>
                <c:pt idx="17">
                  <c:v>444</c:v>
                </c:pt>
                <c:pt idx="18">
                  <c:v>309</c:v>
                </c:pt>
                <c:pt idx="19">
                  <c:v>404</c:v>
                </c:pt>
                <c:pt idx="20">
                  <c:v>378</c:v>
                </c:pt>
                <c:pt idx="21">
                  <c:v>368</c:v>
                </c:pt>
                <c:pt idx="22">
                  <c:v>469</c:v>
                </c:pt>
                <c:pt idx="23">
                  <c:v>423</c:v>
                </c:pt>
                <c:pt idx="24">
                  <c:v>609</c:v>
                </c:pt>
                <c:pt idx="25">
                  <c:v>1760</c:v>
                </c:pt>
                <c:pt idx="26">
                  <c:v>1783</c:v>
                </c:pt>
                <c:pt idx="27">
                  <c:v>1779</c:v>
                </c:pt>
                <c:pt idx="28">
                  <c:v>1889</c:v>
                </c:pt>
                <c:pt idx="29">
                  <c:v>2272</c:v>
                </c:pt>
                <c:pt idx="30">
                  <c:v>1946</c:v>
                </c:pt>
                <c:pt idx="31">
                  <c:v>2032</c:v>
                </c:pt>
                <c:pt idx="32">
                  <c:v>2109</c:v>
                </c:pt>
                <c:pt idx="33">
                  <c:v>2128</c:v>
                </c:pt>
                <c:pt idx="34">
                  <c:v>2386</c:v>
                </c:pt>
                <c:pt idx="35">
                  <c:v>2374</c:v>
                </c:pt>
                <c:pt idx="36">
                  <c:v>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BF-4BB8-B20F-7EC9DAEF12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46902816"/>
        <c:axId val="601330432"/>
      </c:barChart>
      <c:catAx>
        <c:axId val="84690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330432"/>
        <c:crosses val="autoZero"/>
        <c:auto val="1"/>
        <c:lblAlgn val="ctr"/>
        <c:lblOffset val="100"/>
        <c:noMultiLvlLbl val="0"/>
      </c:catAx>
      <c:valAx>
        <c:axId val="601330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6902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[Sprint 2 Project Data.xlsx]# Sales by Reason!PivotTable4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</a:t>
            </a:r>
            <a:r>
              <a:rPr lang="en-US" baseline="0"/>
              <a:t> Sales by Reason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'# Sales by Reason'!$B$3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'# Sales by Reason'!$A$4:$A$11</c:f>
              <c:strCache>
                <c:ptCount val="7"/>
                <c:pt idx="0">
                  <c:v>Manufacturer</c:v>
                </c:pt>
                <c:pt idx="1">
                  <c:v>Television Advertisement</c:v>
                </c:pt>
                <c:pt idx="2">
                  <c:v>Review</c:v>
                </c:pt>
                <c:pt idx="3">
                  <c:v>Other</c:v>
                </c:pt>
                <c:pt idx="4">
                  <c:v>Quality</c:v>
                </c:pt>
                <c:pt idx="5">
                  <c:v>On Promotion</c:v>
                </c:pt>
                <c:pt idx="6">
                  <c:v>Price</c:v>
                </c:pt>
              </c:strCache>
            </c:strRef>
          </c:cat>
          <c:val>
            <c:numRef>
              <c:f>'# Sales by Reason'!$B$4:$B$11</c:f>
              <c:numCache>
                <c:formatCode>General</c:formatCode>
                <c:ptCount val="7"/>
                <c:pt idx="0">
                  <c:v>194</c:v>
                </c:pt>
                <c:pt idx="1">
                  <c:v>621</c:v>
                </c:pt>
                <c:pt idx="2">
                  <c:v>1245</c:v>
                </c:pt>
                <c:pt idx="3">
                  <c:v>1395</c:v>
                </c:pt>
                <c:pt idx="4">
                  <c:v>1551</c:v>
                </c:pt>
                <c:pt idx="5">
                  <c:v>3351</c:v>
                </c:pt>
                <c:pt idx="6">
                  <c:v>14655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10-4ECA-A71C-9E9E197375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8732448"/>
        <c:axId val="602916720"/>
      </c:barChart>
      <c:catAx>
        <c:axId val="84873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916720"/>
        <c:crosses val="autoZero"/>
        <c:auto val="1"/>
        <c:lblAlgn val="ctr"/>
        <c:lblOffset val="100"/>
        <c:noMultiLvlLbl val="0"/>
      </c:catAx>
      <c:valAx>
        <c:axId val="60291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732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[Sprint 2 Project Data.xlsx]# Sales Made per Person!PivotTable6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Sales by Employee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'# Sales Made per Person'!$B$3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'# Sales Made per Person'!$A$4:$A$21</c:f>
              <c:strCache>
                <c:ptCount val="17"/>
                <c:pt idx="0">
                  <c:v>Syed Abbas</c:v>
                </c:pt>
                <c:pt idx="1">
                  <c:v>Amy Alberts</c:v>
                </c:pt>
                <c:pt idx="2">
                  <c:v>Stephen Jiang</c:v>
                </c:pt>
                <c:pt idx="3">
                  <c:v>Pamela Ansman-Wolfe</c:v>
                </c:pt>
                <c:pt idx="4">
                  <c:v>Lynn Tsoflias</c:v>
                </c:pt>
                <c:pt idx="5">
                  <c:v>Rachel Valdez</c:v>
                </c:pt>
                <c:pt idx="6">
                  <c:v>Tete Mensa-Annan</c:v>
                </c:pt>
                <c:pt idx="7">
                  <c:v>Ranjit Varkey Chudukatil</c:v>
                </c:pt>
                <c:pt idx="8">
                  <c:v>David Campbell</c:v>
                </c:pt>
                <c:pt idx="9">
                  <c:v>Garrett Vargas</c:v>
                </c:pt>
                <c:pt idx="10">
                  <c:v>Shu Ito</c:v>
                </c:pt>
                <c:pt idx="11">
                  <c:v>José Saraiva</c:v>
                </c:pt>
                <c:pt idx="12">
                  <c:v>Jae Pak</c:v>
                </c:pt>
                <c:pt idx="13">
                  <c:v>Linda Mitchell</c:v>
                </c:pt>
                <c:pt idx="14">
                  <c:v>Tsvi Reiter</c:v>
                </c:pt>
                <c:pt idx="15">
                  <c:v>Michael Blythe</c:v>
                </c:pt>
                <c:pt idx="16">
                  <c:v>Jillian Carson</c:v>
                </c:pt>
              </c:strCache>
            </c:strRef>
          </c:cat>
          <c:val>
            <c:numRef>
              <c:f>'# Sales Made per Person'!$B$4:$B$21</c:f>
              <c:numCache>
                <c:formatCode>General</c:formatCode>
                <c:ptCount val="17"/>
                <c:pt idx="0">
                  <c:v>16</c:v>
                </c:pt>
                <c:pt idx="1">
                  <c:v>39</c:v>
                </c:pt>
                <c:pt idx="2">
                  <c:v>48</c:v>
                </c:pt>
                <c:pt idx="3">
                  <c:v>95</c:v>
                </c:pt>
                <c:pt idx="4">
                  <c:v>109</c:v>
                </c:pt>
                <c:pt idx="5">
                  <c:v>130</c:v>
                </c:pt>
                <c:pt idx="6">
                  <c:v>140</c:v>
                </c:pt>
                <c:pt idx="7">
                  <c:v>175</c:v>
                </c:pt>
                <c:pt idx="8">
                  <c:v>189</c:v>
                </c:pt>
                <c:pt idx="9">
                  <c:v>234</c:v>
                </c:pt>
                <c:pt idx="10">
                  <c:v>242</c:v>
                </c:pt>
                <c:pt idx="11">
                  <c:v>271</c:v>
                </c:pt>
                <c:pt idx="12">
                  <c:v>348</c:v>
                </c:pt>
                <c:pt idx="13">
                  <c:v>418</c:v>
                </c:pt>
                <c:pt idx="14">
                  <c:v>429</c:v>
                </c:pt>
                <c:pt idx="15">
                  <c:v>450</c:v>
                </c:pt>
                <c:pt idx="16">
                  <c:v>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A9-4076-A6D4-64131C9CD5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29463360"/>
        <c:axId val="1031946976"/>
      </c:barChart>
      <c:catAx>
        <c:axId val="1029463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1946976"/>
        <c:crosses val="autoZero"/>
        <c:auto val="1"/>
        <c:lblAlgn val="ctr"/>
        <c:lblOffset val="100"/>
        <c:noMultiLvlLbl val="0"/>
      </c:catAx>
      <c:valAx>
        <c:axId val="1031946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946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[Sprint 2 Project Data.xlsx]Sales and Amount by Country!PivotTable3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Sales Per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 and Amount by Country'!$B$3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'Sales and Amount by Country'!$A$4:$A$10</c:f>
              <c:strCache>
                <c:ptCount val="6"/>
                <c:pt idx="0">
                  <c:v>America</c:v>
                </c:pt>
                <c:pt idx="1">
                  <c:v>Australia</c:v>
                </c:pt>
                <c:pt idx="2">
                  <c:v>Canada</c:v>
                </c:pt>
                <c:pt idx="3">
                  <c:v>United Kingdom</c:v>
                </c:pt>
                <c:pt idx="4">
                  <c:v>France</c:v>
                </c:pt>
                <c:pt idx="5">
                  <c:v>Germany</c:v>
                </c:pt>
              </c:strCache>
            </c:strRef>
          </c:cat>
          <c:val>
            <c:numRef>
              <c:f>'Sales and Amount by Country'!$B$4:$B$10</c:f>
              <c:numCache>
                <c:formatCode>_(* #,##0_);_(* \(#,##0\);_(* "-"??_);_(@_)</c:formatCode>
                <c:ptCount val="6"/>
                <c:pt idx="0">
                  <c:v>12041</c:v>
                </c:pt>
                <c:pt idx="1">
                  <c:v>6843</c:v>
                </c:pt>
                <c:pt idx="2">
                  <c:v>4067</c:v>
                </c:pt>
                <c:pt idx="3">
                  <c:v>3219</c:v>
                </c:pt>
                <c:pt idx="4">
                  <c:v>2672</c:v>
                </c:pt>
                <c:pt idx="5">
                  <c:v>2623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A4-4FF9-808D-08FEEF6954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5330351"/>
        <c:axId val="1031961392"/>
      </c:barChart>
      <c:catAx>
        <c:axId val="111533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1961392"/>
        <c:crosses val="autoZero"/>
        <c:auto val="1"/>
        <c:lblAlgn val="ctr"/>
        <c:lblOffset val="100"/>
        <c:noMultiLvlLbl val="0"/>
      </c:catAx>
      <c:valAx>
        <c:axId val="103196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330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[Sprint 2 Project Data.xlsx]Sales and Amount by US Region!PivotTable4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by US Region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 and Amount by US Region'!$B$3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and Amount by US Region'!$A$4:$A$9</c:f>
              <c:strCache>
                <c:ptCount val="5"/>
                <c:pt idx="0">
                  <c:v>Southwest</c:v>
                </c:pt>
                <c:pt idx="1">
                  <c:v>Northwest</c:v>
                </c:pt>
                <c:pt idx="2">
                  <c:v>Southeast</c:v>
                </c:pt>
                <c:pt idx="3">
                  <c:v>Central</c:v>
                </c:pt>
                <c:pt idx="4">
                  <c:v>Northeast</c:v>
                </c:pt>
              </c:strCache>
            </c:strRef>
          </c:cat>
          <c:val>
            <c:numRef>
              <c:f>'Sales and Amount by US Region'!$B$4:$B$9</c:f>
              <c:numCache>
                <c:formatCode>_(* #,##0_);_(* \(#,##0\);_(* "-"??_);_(@_)</c:formatCode>
                <c:ptCount val="5"/>
                <c:pt idx="0">
                  <c:v>6224</c:v>
                </c:pt>
                <c:pt idx="1">
                  <c:v>4594</c:v>
                </c:pt>
                <c:pt idx="2">
                  <c:v>486</c:v>
                </c:pt>
                <c:pt idx="3">
                  <c:v>385</c:v>
                </c:pt>
                <c:pt idx="4">
                  <c:v>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6D-41E1-831B-3F59144C91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15328911"/>
        <c:axId val="1029308768"/>
      </c:barChart>
      <c:catAx>
        <c:axId val="1115328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9308768"/>
        <c:crosses val="autoZero"/>
        <c:auto val="1"/>
        <c:lblAlgn val="ctr"/>
        <c:lblOffset val="100"/>
        <c:noMultiLvlLbl val="0"/>
      </c:catAx>
      <c:valAx>
        <c:axId val="102930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328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[Sprint 2 Project Data.xlsx]Reson for Sales by Year!PivotTable9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Reason for Sales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'Reson for Sales by Year'!$B$3:$B$4</c:f>
              <c:strCache>
                <c:ptCount val="1"/>
                <c:pt idx="0">
                  <c:v>Manufacturer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'Reson for Sales by Year'!$A$5:$A$9</c:f>
              <c:strCach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strCache>
            </c:strRef>
          </c:cat>
          <c:val>
            <c:numRef>
              <c:f>'Reson for Sales by Year'!$B$5:$B$9</c:f>
              <c:numCache>
                <c:formatCode>General</c:formatCode>
                <c:ptCount val="4"/>
                <c:pt idx="2">
                  <c:v>62</c:v>
                </c:pt>
                <c:pt idx="3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7-479D-9D33-CC68DB5D2692}"/>
            </c:ext>
          </c:extLst>
        </c:ser>
        <c:ser>
          <c:idx val="1"/>
          <c:order val="1"/>
          <c:tx>
            <c:strRef>
              <c:f>'Reson for Sales by Year'!$C$3:$C$4</c:f>
              <c:strCache>
                <c:ptCount val="1"/>
                <c:pt idx="0">
                  <c:v>None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'Reson for Sales by Year'!$A$5:$A$9</c:f>
              <c:strCach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strCache>
            </c:strRef>
          </c:cat>
          <c:val>
            <c:numRef>
              <c:f>'Reson for Sales by Year'!$C$5:$C$9</c:f>
              <c:numCache>
                <c:formatCode>General</c:formatCode>
                <c:ptCount val="4"/>
                <c:pt idx="0">
                  <c:v>652</c:v>
                </c:pt>
                <c:pt idx="1">
                  <c:v>2231</c:v>
                </c:pt>
                <c:pt idx="2">
                  <c:v>3313</c:v>
                </c:pt>
                <c:pt idx="3">
                  <c:v>2257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67-479D-9D33-CC68DB5D2692}"/>
            </c:ext>
          </c:extLst>
        </c:ser>
        <c:ser>
          <c:idx val="2"/>
          <c:order val="2"/>
          <c:tx>
            <c:strRef>
              <c:f>'Reson for Sales by Year'!$D$3:$D$4</c:f>
              <c:strCache>
                <c:ptCount val="1"/>
                <c:pt idx="0">
                  <c:v>On Promotion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'Reson for Sales by Year'!$A$5:$A$9</c:f>
              <c:strCach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strCache>
            </c:strRef>
          </c:cat>
          <c:val>
            <c:numRef>
              <c:f>'Reson for Sales by Year'!$D$5:$D$9</c:f>
              <c:numCache>
                <c:formatCode>General</c:formatCode>
                <c:ptCount val="4"/>
                <c:pt idx="1">
                  <c:v>455</c:v>
                </c:pt>
                <c:pt idx="2">
                  <c:v>1538</c:v>
                </c:pt>
                <c:pt idx="3">
                  <c:v>1358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67-479D-9D33-CC68DB5D2692}"/>
            </c:ext>
          </c:extLst>
        </c:ser>
        <c:ser>
          <c:idx val="3"/>
          <c:order val="3"/>
          <c:tx>
            <c:strRef>
              <c:f>'Reson for Sales by Year'!$E$3:$E$4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'Reson for Sales by Year'!$A$5:$A$9</c:f>
              <c:strCach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strCache>
            </c:strRef>
          </c:cat>
          <c:val>
            <c:numRef>
              <c:f>'Reson for Sales by Year'!$E$5:$E$9</c:f>
              <c:numCache>
                <c:formatCode>General</c:formatCode>
                <c:ptCount val="4"/>
                <c:pt idx="2">
                  <c:v>582</c:v>
                </c:pt>
                <c:pt idx="3">
                  <c:v>813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67-479D-9D33-CC68DB5D2692}"/>
            </c:ext>
          </c:extLst>
        </c:ser>
        <c:ser>
          <c:idx val="4"/>
          <c:order val="4"/>
          <c:tx>
            <c:strRef>
              <c:f>'Reson for Sales by Year'!$F$3:$F$4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'Reson for Sales by Year'!$A$5:$A$9</c:f>
              <c:strCach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strCache>
            </c:strRef>
          </c:cat>
          <c:val>
            <c:numRef>
              <c:f>'Reson for Sales by Year'!$F$5:$F$9</c:f>
              <c:numCache>
                <c:formatCode>General</c:formatCode>
                <c:ptCount val="4"/>
                <c:pt idx="2">
                  <c:v>6071</c:v>
                </c:pt>
                <c:pt idx="3">
                  <c:v>8584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67-479D-9D33-CC68DB5D2692}"/>
            </c:ext>
          </c:extLst>
        </c:ser>
        <c:ser>
          <c:idx val="5"/>
          <c:order val="5"/>
          <c:tx>
            <c:strRef>
              <c:f>'Reson for Sales by Year'!$G$3:$G$4</c:f>
              <c:strCache>
                <c:ptCount val="1"/>
                <c:pt idx="0">
                  <c:v>Quality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'Reson for Sales by Year'!$A$5:$A$9</c:f>
              <c:strCach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strCache>
            </c:strRef>
          </c:cat>
          <c:val>
            <c:numRef>
              <c:f>'Reson for Sales by Year'!$G$5:$G$9</c:f>
              <c:numCache>
                <c:formatCode>General</c:formatCode>
                <c:ptCount val="4"/>
                <c:pt idx="0">
                  <c:v>727</c:v>
                </c:pt>
                <c:pt idx="1">
                  <c:v>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867-479D-9D33-CC68DB5D2692}"/>
            </c:ext>
          </c:extLst>
        </c:ser>
        <c:ser>
          <c:idx val="6"/>
          <c:order val="6"/>
          <c:tx>
            <c:strRef>
              <c:f>'Reson for Sales by Year'!$H$3:$H$4</c:f>
              <c:strCache>
                <c:ptCount val="1"/>
                <c:pt idx="0">
                  <c:v>Review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'Reson for Sales by Year'!$A$5:$A$9</c:f>
              <c:strCach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strCache>
            </c:strRef>
          </c:cat>
          <c:val>
            <c:numRef>
              <c:f>'Reson for Sales by Year'!$H$5:$H$9</c:f>
              <c:numCache>
                <c:formatCode>General</c:formatCode>
                <c:ptCount val="4"/>
                <c:pt idx="1">
                  <c:v>182</c:v>
                </c:pt>
                <c:pt idx="2">
                  <c:v>623</c:v>
                </c:pt>
                <c:pt idx="3">
                  <c:v>440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867-479D-9D33-CC68DB5D2692}"/>
            </c:ext>
          </c:extLst>
        </c:ser>
        <c:ser>
          <c:idx val="7"/>
          <c:order val="7"/>
          <c:tx>
            <c:strRef>
              <c:f>'Reson for Sales by Year'!$I$3:$I$4</c:f>
              <c:strCache>
                <c:ptCount val="1"/>
                <c:pt idx="0">
                  <c:v>Television Advertisement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'Reson for Sales by Year'!$A$5:$A$9</c:f>
              <c:strCach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strCache>
            </c:strRef>
          </c:cat>
          <c:val>
            <c:numRef>
              <c:f>'Reson for Sales by Year'!$I$5:$I$9</c:f>
              <c:numCache>
                <c:formatCode>General</c:formatCode>
                <c:ptCount val="4"/>
                <c:pt idx="2">
                  <c:v>254</c:v>
                </c:pt>
                <c:pt idx="3">
                  <c:v>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867-479D-9D33-CC68DB5D26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77740575"/>
        <c:axId val="1112513408"/>
      </c:barChart>
      <c:catAx>
        <c:axId val="177740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513408"/>
        <c:crosses val="autoZero"/>
        <c:auto val="1"/>
        <c:lblAlgn val="ctr"/>
        <c:lblOffset val="100"/>
        <c:noMultiLvlLbl val="0"/>
      </c:catAx>
      <c:valAx>
        <c:axId val="1112513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40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[Sprint 2 Project Data.xlsx]Reson for Sales by Year!PivotTable9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Reason for Sales in 2004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'Reson for Sales by Year'!$B$3:$B$4</c:f>
              <c:strCache>
                <c:ptCount val="1"/>
                <c:pt idx="0">
                  <c:v>Manufacturer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'Reson for Sales by Year'!$A$5:$A$13</c:f>
              <c:multiLvlStrCache>
                <c:ptCount val="7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</c:lvl>
                <c:lvl>
                  <c:pt idx="0">
                    <c:v>2004</c:v>
                  </c:pt>
                </c:lvl>
              </c:multiLvlStrCache>
            </c:multiLvlStrRef>
          </c:cat>
          <c:val>
            <c:numRef>
              <c:f>'Reson for Sales by Year'!$B$5:$B$13</c:f>
              <c:numCache>
                <c:formatCode>General</c:formatCode>
                <c:ptCount val="7"/>
                <c:pt idx="0">
                  <c:v>24</c:v>
                </c:pt>
                <c:pt idx="1">
                  <c:v>17</c:v>
                </c:pt>
                <c:pt idx="2">
                  <c:v>25</c:v>
                </c:pt>
                <c:pt idx="3">
                  <c:v>21</c:v>
                </c:pt>
                <c:pt idx="4">
                  <c:v>14</c:v>
                </c:pt>
                <c:pt idx="5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BA-40EC-9C7C-0F693A569FF3}"/>
            </c:ext>
          </c:extLst>
        </c:ser>
        <c:ser>
          <c:idx val="1"/>
          <c:order val="1"/>
          <c:tx>
            <c:strRef>
              <c:f>'Reson for Sales by Year'!$C$3:$C$4</c:f>
              <c:strCache>
                <c:ptCount val="1"/>
                <c:pt idx="0">
                  <c:v>None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'Reson for Sales by Year'!$A$5:$A$13</c:f>
              <c:multiLvlStrCache>
                <c:ptCount val="7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</c:lvl>
                <c:lvl>
                  <c:pt idx="0">
                    <c:v>2004</c:v>
                  </c:pt>
                </c:lvl>
              </c:multiLvlStrCache>
            </c:multiLvlStrRef>
          </c:cat>
          <c:val>
            <c:numRef>
              <c:f>'Reson for Sales by Year'!$C$5:$C$13</c:f>
              <c:numCache>
                <c:formatCode>General</c:formatCode>
                <c:ptCount val="7"/>
                <c:pt idx="0">
                  <c:v>272</c:v>
                </c:pt>
                <c:pt idx="1">
                  <c:v>373</c:v>
                </c:pt>
                <c:pt idx="2">
                  <c:v>373</c:v>
                </c:pt>
                <c:pt idx="3">
                  <c:v>319</c:v>
                </c:pt>
                <c:pt idx="4">
                  <c:v>461</c:v>
                </c:pt>
                <c:pt idx="5">
                  <c:v>435</c:v>
                </c:pt>
                <c:pt idx="6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BA-40EC-9C7C-0F693A569FF3}"/>
            </c:ext>
          </c:extLst>
        </c:ser>
        <c:ser>
          <c:idx val="2"/>
          <c:order val="2"/>
          <c:tx>
            <c:strRef>
              <c:f>'Reson for Sales by Year'!$D$3:$D$4</c:f>
              <c:strCache>
                <c:ptCount val="1"/>
                <c:pt idx="0">
                  <c:v>On Promotion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'Reson for Sales by Year'!$A$5:$A$13</c:f>
              <c:multiLvlStrCache>
                <c:ptCount val="7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</c:lvl>
                <c:lvl>
                  <c:pt idx="0">
                    <c:v>2004</c:v>
                  </c:pt>
                </c:lvl>
              </c:multiLvlStrCache>
            </c:multiLvlStrRef>
          </c:cat>
          <c:val>
            <c:numRef>
              <c:f>'Reson for Sales by Year'!$D$5:$D$13</c:f>
              <c:numCache>
                <c:formatCode>General</c:formatCode>
                <c:ptCount val="7"/>
                <c:pt idx="0">
                  <c:v>179</c:v>
                </c:pt>
                <c:pt idx="1">
                  <c:v>209</c:v>
                </c:pt>
                <c:pt idx="2">
                  <c:v>219</c:v>
                </c:pt>
                <c:pt idx="3">
                  <c:v>216</c:v>
                </c:pt>
                <c:pt idx="4">
                  <c:v>251</c:v>
                </c:pt>
                <c:pt idx="5">
                  <c:v>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BA-40EC-9C7C-0F693A569FF3}"/>
            </c:ext>
          </c:extLst>
        </c:ser>
        <c:ser>
          <c:idx val="3"/>
          <c:order val="3"/>
          <c:tx>
            <c:strRef>
              <c:f>'Reson for Sales by Year'!$E$3:$E$4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'Reson for Sales by Year'!$A$5:$A$13</c:f>
              <c:multiLvlStrCache>
                <c:ptCount val="7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</c:lvl>
                <c:lvl>
                  <c:pt idx="0">
                    <c:v>2004</c:v>
                  </c:pt>
                </c:lvl>
              </c:multiLvlStrCache>
            </c:multiLvlStrRef>
          </c:cat>
          <c:val>
            <c:numRef>
              <c:f>'Reson for Sales by Year'!$E$5:$E$13</c:f>
              <c:numCache>
                <c:formatCode>General</c:formatCode>
                <c:ptCount val="7"/>
                <c:pt idx="0">
                  <c:v>121</c:v>
                </c:pt>
                <c:pt idx="1">
                  <c:v>100</c:v>
                </c:pt>
                <c:pt idx="2">
                  <c:v>122</c:v>
                </c:pt>
                <c:pt idx="3">
                  <c:v>126</c:v>
                </c:pt>
                <c:pt idx="4">
                  <c:v>117</c:v>
                </c:pt>
                <c:pt idx="5">
                  <c:v>133</c:v>
                </c:pt>
                <c:pt idx="6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BA-40EC-9C7C-0F693A569FF3}"/>
            </c:ext>
          </c:extLst>
        </c:ser>
        <c:ser>
          <c:idx val="4"/>
          <c:order val="4"/>
          <c:tx>
            <c:strRef>
              <c:f>'Reson for Sales by Year'!$F$3:$F$4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'Reson for Sales by Year'!$A$5:$A$13</c:f>
              <c:multiLvlStrCache>
                <c:ptCount val="7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</c:lvl>
                <c:lvl>
                  <c:pt idx="0">
                    <c:v>2004</c:v>
                  </c:pt>
                </c:lvl>
              </c:multiLvlStrCache>
            </c:multiLvlStrRef>
          </c:cat>
          <c:val>
            <c:numRef>
              <c:f>'Reson for Sales by Year'!$F$5:$F$13</c:f>
              <c:numCache>
                <c:formatCode>General</c:formatCode>
                <c:ptCount val="7"/>
                <c:pt idx="0">
                  <c:v>1236</c:v>
                </c:pt>
                <c:pt idx="1">
                  <c:v>1222</c:v>
                </c:pt>
                <c:pt idx="2">
                  <c:v>1241</c:v>
                </c:pt>
                <c:pt idx="3">
                  <c:v>1324</c:v>
                </c:pt>
                <c:pt idx="4">
                  <c:v>1429</c:v>
                </c:pt>
                <c:pt idx="5">
                  <c:v>1350</c:v>
                </c:pt>
                <c:pt idx="6">
                  <c:v>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BA-40EC-9C7C-0F693A569FF3}"/>
            </c:ext>
          </c:extLst>
        </c:ser>
        <c:ser>
          <c:idx val="5"/>
          <c:order val="5"/>
          <c:tx>
            <c:strRef>
              <c:f>'Reson for Sales by Year'!$G$3:$G$4</c:f>
              <c:strCache>
                <c:ptCount val="1"/>
                <c:pt idx="0">
                  <c:v>Review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'Reson for Sales by Year'!$A$5:$A$13</c:f>
              <c:multiLvlStrCache>
                <c:ptCount val="7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</c:lvl>
                <c:lvl>
                  <c:pt idx="0">
                    <c:v>2004</c:v>
                  </c:pt>
                </c:lvl>
              </c:multiLvlStrCache>
            </c:multiLvlStrRef>
          </c:cat>
          <c:val>
            <c:numRef>
              <c:f>'Reson for Sales by Year'!$G$5:$G$13</c:f>
              <c:numCache>
                <c:formatCode>General</c:formatCode>
                <c:ptCount val="7"/>
                <c:pt idx="0">
                  <c:v>49</c:v>
                </c:pt>
                <c:pt idx="1">
                  <c:v>60</c:v>
                </c:pt>
                <c:pt idx="2">
                  <c:v>78</c:v>
                </c:pt>
                <c:pt idx="3">
                  <c:v>77</c:v>
                </c:pt>
                <c:pt idx="4">
                  <c:v>66</c:v>
                </c:pt>
                <c:pt idx="5">
                  <c:v>87</c:v>
                </c:pt>
                <c:pt idx="6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CBA-40EC-9C7C-0F693A569FF3}"/>
            </c:ext>
          </c:extLst>
        </c:ser>
        <c:ser>
          <c:idx val="6"/>
          <c:order val="6"/>
          <c:tx>
            <c:strRef>
              <c:f>'Reson for Sales by Year'!$H$3:$H$4</c:f>
              <c:strCache>
                <c:ptCount val="1"/>
                <c:pt idx="0">
                  <c:v>Television Advertisement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'Reson for Sales by Year'!$A$5:$A$13</c:f>
              <c:multiLvlStrCache>
                <c:ptCount val="7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</c:lvl>
                <c:lvl>
                  <c:pt idx="0">
                    <c:v>2004</c:v>
                  </c:pt>
                </c:lvl>
              </c:multiLvlStrCache>
            </c:multiLvlStrRef>
          </c:cat>
          <c:val>
            <c:numRef>
              <c:f>'Reson for Sales by Year'!$H$5:$H$13</c:f>
              <c:numCache>
                <c:formatCode>General</c:formatCode>
                <c:ptCount val="7"/>
                <c:pt idx="0">
                  <c:v>65</c:v>
                </c:pt>
                <c:pt idx="1">
                  <c:v>51</c:v>
                </c:pt>
                <c:pt idx="2">
                  <c:v>51</c:v>
                </c:pt>
                <c:pt idx="3">
                  <c:v>45</c:v>
                </c:pt>
                <c:pt idx="4">
                  <c:v>48</c:v>
                </c:pt>
                <c:pt idx="5">
                  <c:v>54</c:v>
                </c:pt>
                <c:pt idx="6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CBA-40EC-9C7C-0F693A569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77740575"/>
        <c:axId val="1112513408"/>
      </c:barChart>
      <c:catAx>
        <c:axId val="177740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513408"/>
        <c:crosses val="autoZero"/>
        <c:auto val="1"/>
        <c:lblAlgn val="ctr"/>
        <c:lblOffset val="100"/>
        <c:noMultiLvlLbl val="0"/>
      </c:catAx>
      <c:valAx>
        <c:axId val="1112513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40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52D62-B59B-430C-90A2-BCC0650E6907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68AA9-0C83-425A-BC26-7C1EA528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8F93-644C-9178-88BA-09180753D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F999C-AC68-D0AC-065E-49EBB24B4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4CB62-A92E-85C8-9741-F3B40A5F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9158D-8A50-B648-E4A9-1DDA38A5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1B584-5581-26D0-90BC-B00EE6B0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9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2C67-26D7-28B1-44B9-90689C1F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6D1D1-2B06-376A-B571-9751CAEDA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43BCF-9FD2-D370-FA8D-32C5670C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583BD-96A0-6428-8B0D-AF4C8965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12FDB-692C-B06E-71ED-EE513D3C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69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406993-DCE6-C363-832D-F3B81BDBB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FF5A2-12BF-EE29-5A8F-AD5D377A2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8E03E-D9D1-C4AD-C29F-DAFBDA1A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1324C-A5FD-21E7-E4F6-D7AE0BCE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330F3-5905-8912-5E15-95CAED3D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0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9804-1FA7-A0CB-7548-9D928A20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DBD4-5AF7-12B5-3D53-76846F715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FF1A0-2E41-FE51-539A-40AF0CD9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09A5B-7F6D-55CF-F984-3DE27B26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20CD4-C680-820B-BF5C-97D0735DD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78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ECA8-85D8-FD1F-1C8B-4AD2C4C0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F8AA-828D-9A15-10D0-1251A5691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CE8FE-D381-51F9-8554-1BC08469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E0F5-1A68-4EF4-0D0D-8810C202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0D4BF-55C9-6AE3-178A-70CA9082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6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FF5C-7B4F-8C59-48B2-0B51B69B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3B9AF-91C8-EFF4-E158-F41BC4F42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617FC-4A90-9291-A278-4E02A5213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DF7A2-B461-49AA-A0A3-72BE86BD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ED6EC-F964-4797-D1E9-48C57D5C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7A932-B2AF-B180-6EB7-C94DD79B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3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716B-B65A-B8F2-7C2D-486AFF53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D5C1D-57A9-6FE7-693B-9F8A2CD5C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148EA-20E1-B2E1-EE4A-FBE67A459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A7F59-6A88-2D8B-A60F-40429D8EC2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B18AE-13B8-B5D8-78C7-055C93109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DCC1BA-7C07-FF40-FBFF-E9C73C8D6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4548B-C391-A891-A7CE-B91A3BB6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97D7A-A0B3-11C1-77FE-12787925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E2973-8745-DEDE-571D-70908C50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8502C-64E8-2646-EF98-930D0C1E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78DDA-7D00-B1EB-AA06-A0835146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9D27B-887A-E846-F297-CB18DA25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57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F07BC-7661-2D35-2AB2-4B23B93E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80B2DA-D04D-4EBA-485B-408D5453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BB2D-80AF-A444-6E79-6FD82825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2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0F1B-B2A1-AF96-D946-C5E99EC1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3F63-FF6F-A06E-9D33-B981E15D5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E25F6-F97E-0C3D-0631-E4A8EAE5A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6B12D-84F0-ACA6-5F16-8FEA501A2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FC665-1913-0300-79B6-B3D9170D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00C02-634A-B230-BFB7-99E98D94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4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7F6A-8DAD-8320-327D-2E40D6B7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0D1BD5-85F8-92EC-9CEE-0A01A1BDC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C2D7A-CD93-7661-0B0D-E43E47B26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7E9AE-AD42-0C0F-24EC-AA55D83B6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34F87-F9EF-51F9-ECD4-AD0A7FE6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CC00B-701A-A3AF-444B-07110A8A2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4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225B5-EB9F-3077-FD7A-394F7B12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5697E-DEF6-0CA9-A203-63383C3A8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DBA36-EE14-E214-BB6A-5970A268C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22539-ADAC-48B1-964E-EAC5E3024FB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9076A-507B-EECC-E69F-EBA2A0C89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94C4-3CCE-E6AC-CCF5-37918DE9F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461949-4CE4-475C-A6B4-A0FFB80DE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0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2F6E5-08DA-02AA-44D1-6E6A3D5A8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Adventure Works Company Overview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D4DB-A110-E44D-8FF1-F321B77F9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July 2001-July 2004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022F6-F089-7E7A-28B1-86C24F61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Sales Overview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75E5674-8409-AE1F-EE42-FD162CF2D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431848"/>
              </p:ext>
            </p:extLst>
          </p:nvPr>
        </p:nvGraphicFramePr>
        <p:xfrm>
          <a:off x="0" y="1577284"/>
          <a:ext cx="6095999" cy="5280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7E1A038-7C95-F2D5-7293-93874145F0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6899857"/>
              </p:ext>
            </p:extLst>
          </p:nvPr>
        </p:nvGraphicFramePr>
        <p:xfrm>
          <a:off x="6096000" y="1574310"/>
          <a:ext cx="6096000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318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20082-B2E1-507F-5CA1-DA8B1485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Sales Overview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BBB10694-EA1E-AA47-56E4-3C9CE15A33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790771"/>
              </p:ext>
            </p:extLst>
          </p:nvPr>
        </p:nvGraphicFramePr>
        <p:xfrm>
          <a:off x="-3" y="2173174"/>
          <a:ext cx="6096003" cy="4084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637B770-725B-DB5E-E2B8-3E7C65327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9482303"/>
              </p:ext>
            </p:extLst>
          </p:nvPr>
        </p:nvGraphicFramePr>
        <p:xfrm>
          <a:off x="6095998" y="1573158"/>
          <a:ext cx="6096001" cy="528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158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96E1F-6C76-BFCB-F869-2AB584B4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5B5C693-659D-FFE8-D2D4-721A0A6C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C5F972-4418-0BD9-8C8B-E6A6BFFE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617D93-705D-E144-6899-7510848FF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18C338-1625-1280-4343-60B20FF5A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DE445-B893-5F03-1FCC-5AC7F61B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Total Sales by Country and US Region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B03B78-5855-0367-6546-051B1855F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668" y="3467848"/>
            <a:ext cx="6736664" cy="1066892"/>
          </a:xfr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9CEAE71-EA59-5240-DF59-E7DCE837C2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677283"/>
              </p:ext>
            </p:extLst>
          </p:nvPr>
        </p:nvGraphicFramePr>
        <p:xfrm>
          <a:off x="0" y="1574311"/>
          <a:ext cx="6096000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B04844B-C083-539B-0FC2-BFCBE902DF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5836771"/>
              </p:ext>
            </p:extLst>
          </p:nvPr>
        </p:nvGraphicFramePr>
        <p:xfrm>
          <a:off x="6095998" y="1574310"/>
          <a:ext cx="6096000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0300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5A37BD-9EC2-DFF6-1DBB-C94EC3BF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B191130-A921-0A26-4F10-9F507D50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51598E6-CAF0-C3AF-B258-8A2C04250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973339-EB72-E5E9-BA8A-3D66882C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0EE477-764B-8400-4949-D13D16CA9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1B90B-24CE-623A-C3EF-4B19A018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Reason for Sales by Year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AFFAC-84D4-B5CD-E5A0-175A8243B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668" y="3467848"/>
            <a:ext cx="6736664" cy="1066892"/>
          </a:xfr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8290791-3D32-1F60-4FD0-E93B2C7594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212980"/>
              </p:ext>
            </p:extLst>
          </p:nvPr>
        </p:nvGraphicFramePr>
        <p:xfrm>
          <a:off x="0" y="1574310"/>
          <a:ext cx="6095995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290791-3D32-1F60-4FD0-E93B2C7594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17491"/>
              </p:ext>
            </p:extLst>
          </p:nvPr>
        </p:nvGraphicFramePr>
        <p:xfrm>
          <a:off x="6095994" y="1574310"/>
          <a:ext cx="6096005" cy="528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1782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74FE0C-6587-90F9-C5CE-E9D770864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3345FA4-235E-37C5-E1D3-31A5FF8B3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42A64AE-385A-C322-B629-A3BA667F9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E0BCAC-2470-B033-B7CB-2C53E0C2D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565CC9-3746-4D13-E827-CBDFE43A0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BE854-9217-0E2A-9EFA-13597D71D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Employee Sales Over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54CBE9-D558-001F-5266-947F13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668" y="3467848"/>
            <a:ext cx="6736664" cy="1066892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8F9B48-BEEF-052E-73F1-78E8FDC42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81902"/>
              </p:ext>
            </p:extLst>
          </p:nvPr>
        </p:nvGraphicFramePr>
        <p:xfrm>
          <a:off x="0" y="1574310"/>
          <a:ext cx="12191999" cy="5283696"/>
        </p:xfrm>
        <a:graphic>
          <a:graphicData uri="http://schemas.openxmlformats.org/drawingml/2006/table">
            <a:tbl>
              <a:tblPr/>
              <a:tblGrid>
                <a:gridCol w="1005526">
                  <a:extLst>
                    <a:ext uri="{9D8B030D-6E8A-4147-A177-3AD203B41FA5}">
                      <a16:colId xmlns:a16="http://schemas.microsoft.com/office/drawing/2014/main" val="2757457159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3918763139"/>
                    </a:ext>
                  </a:extLst>
                </a:gridCol>
                <a:gridCol w="700276">
                  <a:extLst>
                    <a:ext uri="{9D8B030D-6E8A-4147-A177-3AD203B41FA5}">
                      <a16:colId xmlns:a16="http://schemas.microsoft.com/office/drawing/2014/main" val="1246709143"/>
                    </a:ext>
                  </a:extLst>
                </a:gridCol>
                <a:gridCol w="628453">
                  <a:extLst>
                    <a:ext uri="{9D8B030D-6E8A-4147-A177-3AD203B41FA5}">
                      <a16:colId xmlns:a16="http://schemas.microsoft.com/office/drawing/2014/main" val="2906296349"/>
                    </a:ext>
                  </a:extLst>
                </a:gridCol>
                <a:gridCol w="341160">
                  <a:extLst>
                    <a:ext uri="{9D8B030D-6E8A-4147-A177-3AD203B41FA5}">
                      <a16:colId xmlns:a16="http://schemas.microsoft.com/office/drawing/2014/main" val="2771671936"/>
                    </a:ext>
                  </a:extLst>
                </a:gridCol>
                <a:gridCol w="583565">
                  <a:extLst>
                    <a:ext uri="{9D8B030D-6E8A-4147-A177-3AD203B41FA5}">
                      <a16:colId xmlns:a16="http://schemas.microsoft.com/office/drawing/2014/main" val="468356110"/>
                    </a:ext>
                  </a:extLst>
                </a:gridCol>
                <a:gridCol w="538674">
                  <a:extLst>
                    <a:ext uri="{9D8B030D-6E8A-4147-A177-3AD203B41FA5}">
                      <a16:colId xmlns:a16="http://schemas.microsoft.com/office/drawing/2014/main" val="3292183054"/>
                    </a:ext>
                  </a:extLst>
                </a:gridCol>
                <a:gridCol w="610498">
                  <a:extLst>
                    <a:ext uri="{9D8B030D-6E8A-4147-A177-3AD203B41FA5}">
                      <a16:colId xmlns:a16="http://schemas.microsoft.com/office/drawing/2014/main" val="879349066"/>
                    </a:ext>
                  </a:extLst>
                </a:gridCol>
                <a:gridCol w="556630">
                  <a:extLst>
                    <a:ext uri="{9D8B030D-6E8A-4147-A177-3AD203B41FA5}">
                      <a16:colId xmlns:a16="http://schemas.microsoft.com/office/drawing/2014/main" val="612533521"/>
                    </a:ext>
                  </a:extLst>
                </a:gridCol>
                <a:gridCol w="637432">
                  <a:extLst>
                    <a:ext uri="{9D8B030D-6E8A-4147-A177-3AD203B41FA5}">
                      <a16:colId xmlns:a16="http://schemas.microsoft.com/office/drawing/2014/main" val="1383091348"/>
                    </a:ext>
                  </a:extLst>
                </a:gridCol>
                <a:gridCol w="969613">
                  <a:extLst>
                    <a:ext uri="{9D8B030D-6E8A-4147-A177-3AD203B41FA5}">
                      <a16:colId xmlns:a16="http://schemas.microsoft.com/office/drawing/2014/main" val="675699360"/>
                    </a:ext>
                  </a:extLst>
                </a:gridCol>
                <a:gridCol w="610498">
                  <a:extLst>
                    <a:ext uri="{9D8B030D-6E8A-4147-A177-3AD203B41FA5}">
                      <a16:colId xmlns:a16="http://schemas.microsoft.com/office/drawing/2014/main" val="2384201662"/>
                    </a:ext>
                  </a:extLst>
                </a:gridCol>
                <a:gridCol w="1050415">
                  <a:extLst>
                    <a:ext uri="{9D8B030D-6E8A-4147-A177-3AD203B41FA5}">
                      <a16:colId xmlns:a16="http://schemas.microsoft.com/office/drawing/2014/main" val="125210091"/>
                    </a:ext>
                  </a:extLst>
                </a:gridCol>
                <a:gridCol w="323205">
                  <a:extLst>
                    <a:ext uri="{9D8B030D-6E8A-4147-A177-3AD203B41FA5}">
                      <a16:colId xmlns:a16="http://schemas.microsoft.com/office/drawing/2014/main" val="897383174"/>
                    </a:ext>
                  </a:extLst>
                </a:gridCol>
                <a:gridCol w="601520">
                  <a:extLst>
                    <a:ext uri="{9D8B030D-6E8A-4147-A177-3AD203B41FA5}">
                      <a16:colId xmlns:a16="http://schemas.microsoft.com/office/drawing/2014/main" val="408949804"/>
                    </a:ext>
                  </a:extLst>
                </a:gridCol>
                <a:gridCol w="520719">
                  <a:extLst>
                    <a:ext uri="{9D8B030D-6E8A-4147-A177-3AD203B41FA5}">
                      <a16:colId xmlns:a16="http://schemas.microsoft.com/office/drawing/2014/main" val="563621903"/>
                    </a:ext>
                  </a:extLst>
                </a:gridCol>
                <a:gridCol w="781078">
                  <a:extLst>
                    <a:ext uri="{9D8B030D-6E8A-4147-A177-3AD203B41FA5}">
                      <a16:colId xmlns:a16="http://schemas.microsoft.com/office/drawing/2014/main" val="191247961"/>
                    </a:ext>
                  </a:extLst>
                </a:gridCol>
                <a:gridCol w="466851">
                  <a:extLst>
                    <a:ext uri="{9D8B030D-6E8A-4147-A177-3AD203B41FA5}">
                      <a16:colId xmlns:a16="http://schemas.microsoft.com/office/drawing/2014/main" val="2728935521"/>
                    </a:ext>
                  </a:extLst>
                </a:gridCol>
                <a:gridCol w="511742">
                  <a:extLst>
                    <a:ext uri="{9D8B030D-6E8A-4147-A177-3AD203B41FA5}">
                      <a16:colId xmlns:a16="http://schemas.microsoft.com/office/drawing/2014/main" val="2172918932"/>
                    </a:ext>
                  </a:extLst>
                </a:gridCol>
              </a:tblGrid>
              <a:tr h="120084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462629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Count of # SalesOrderID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Column Labels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53823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Row Labels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 Alberts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David Campbell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Garrett Vargas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Jae Pak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Jillian Carson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José Saraiva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Linda Mitchell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Lynn Tsoflias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Michael Blythe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Pamela Ansman-Wolfe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Rachel Valdez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Ranjit Varkey Chudukatil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Shu Ito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Stephen Jiang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Syed Abbas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Tete Mensa-Annan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Tsvi Reiter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Grand Total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224465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500117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99809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774537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949222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381489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117157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412575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149788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849771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9471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060372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909122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635120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299948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535065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748754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87255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965214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196463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694670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367062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013266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48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013308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497525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146279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48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996030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285765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129745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384554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7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661494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84217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706520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7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7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831877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009266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113417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143638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885893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02491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221932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</a:t>
                      </a:r>
                    </a:p>
                  </a:txBody>
                  <a:tcPr marL="37085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1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CF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345678"/>
                  </a:ext>
                </a:extLst>
              </a:tr>
              <a:tr h="120084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Grand Total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234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473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271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242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140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429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3806</a:t>
                      </a:r>
                    </a:p>
                  </a:txBody>
                  <a:tcPr marL="4121" marR="4121" marT="412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39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70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413AEA-C65C-174A-D12F-6BBA76883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B9EE707-02A9-F76C-2325-5C069739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59EB7EC-D6E5-BC8A-A248-CDE1F26D2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5D5049-7744-88D7-E2F9-7EA1CF12E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6592CF-3D85-77FE-8F78-5064E853C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DE526-C5B9-8B9B-38DC-144FF31F3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64CCB8-E5F1-4404-2E37-1F2B66C88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668" y="3467848"/>
            <a:ext cx="6736664" cy="10668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AA87E-110D-4B1E-0164-28F1CB33A798}"/>
              </a:ext>
            </a:extLst>
          </p:cNvPr>
          <p:cNvSpPr txBox="1"/>
          <p:nvPr/>
        </p:nvSpPr>
        <p:spPr>
          <a:xfrm>
            <a:off x="990600" y="2236713"/>
            <a:ext cx="10210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company grows linearly until July of 2004 where there is a sudden drop in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There are many factors that could contribute to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There were no in-person sales in July of 2004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There were no promotional reasons for sales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There were no manufacture reasons for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If possible, bring back in-person sales and promotional reasons for sales.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730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2860</TotalTime>
  <Words>728</Words>
  <Application>Microsoft Office PowerPoint</Application>
  <PresentationFormat>Widescreen</PresentationFormat>
  <Paragraphs>601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Aptos Narrow</vt:lpstr>
      <vt:lpstr>Arial</vt:lpstr>
      <vt:lpstr>Office Theme</vt:lpstr>
      <vt:lpstr>Adventure Works Company Overview</vt:lpstr>
      <vt:lpstr>Sales Overview</vt:lpstr>
      <vt:lpstr>Sales Overview</vt:lpstr>
      <vt:lpstr>Total Sales by Country and US Region</vt:lpstr>
      <vt:lpstr>Reason for Sales by Year</vt:lpstr>
      <vt:lpstr>Employee Sales Over Time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 Works Company Overview</dc:title>
  <dc:creator>Jessica Baxter</dc:creator>
  <cp:lastModifiedBy>Jessica Baxter</cp:lastModifiedBy>
  <cp:revision>4</cp:revision>
  <dcterms:created xsi:type="dcterms:W3CDTF">2024-02-12T17:06:09Z</dcterms:created>
  <dcterms:modified xsi:type="dcterms:W3CDTF">2024-02-16T04:48:50Z</dcterms:modified>
</cp:coreProperties>
</file>